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2"/>
  </p:sldMasterIdLst>
  <p:notesMasterIdLst>
    <p:notesMasterId r:id="rId4"/>
  </p:notesMasterIdLst>
  <p:handoutMasterIdLst>
    <p:handoutMasterId r:id="rId5"/>
  </p:handoutMasterIdLst>
  <p:sldIdLst>
    <p:sldId id="256" r:id="rId3"/>
  </p:sldIdLst>
  <p:sldSz cx="43891200" cy="32918400"/>
  <p:notesSz cx="6858000" cy="9144000"/>
  <p:defaultTextStyle>
    <a:defPPr>
      <a:defRPr lang="en-US"/>
    </a:defPPr>
    <a:lvl1pPr marL="0" algn="l" defTabSz="3686861" rtl="0" eaLnBrk="1" latinLnBrk="0" hangingPunct="1">
      <a:defRPr sz="7258" kern="1200">
        <a:solidFill>
          <a:schemeClr val="tx1"/>
        </a:solidFill>
        <a:latin typeface="+mn-lt"/>
        <a:ea typeface="+mn-ea"/>
        <a:cs typeface="+mn-cs"/>
      </a:defRPr>
    </a:lvl1pPr>
    <a:lvl2pPr marL="1843430" algn="l" defTabSz="3686861" rtl="0" eaLnBrk="1" latinLnBrk="0" hangingPunct="1">
      <a:defRPr sz="7258" kern="1200">
        <a:solidFill>
          <a:schemeClr val="tx1"/>
        </a:solidFill>
        <a:latin typeface="+mn-lt"/>
        <a:ea typeface="+mn-ea"/>
        <a:cs typeface="+mn-cs"/>
      </a:defRPr>
    </a:lvl2pPr>
    <a:lvl3pPr marL="3686861" algn="l" defTabSz="3686861" rtl="0" eaLnBrk="1" latinLnBrk="0" hangingPunct="1">
      <a:defRPr sz="7258" kern="1200">
        <a:solidFill>
          <a:schemeClr val="tx1"/>
        </a:solidFill>
        <a:latin typeface="+mn-lt"/>
        <a:ea typeface="+mn-ea"/>
        <a:cs typeface="+mn-cs"/>
      </a:defRPr>
    </a:lvl3pPr>
    <a:lvl4pPr marL="5530291" algn="l" defTabSz="3686861" rtl="0" eaLnBrk="1" latinLnBrk="0" hangingPunct="1">
      <a:defRPr sz="7258" kern="1200">
        <a:solidFill>
          <a:schemeClr val="tx1"/>
        </a:solidFill>
        <a:latin typeface="+mn-lt"/>
        <a:ea typeface="+mn-ea"/>
        <a:cs typeface="+mn-cs"/>
      </a:defRPr>
    </a:lvl4pPr>
    <a:lvl5pPr marL="7373722" algn="l" defTabSz="3686861" rtl="0" eaLnBrk="1" latinLnBrk="0" hangingPunct="1">
      <a:defRPr sz="7258" kern="1200">
        <a:solidFill>
          <a:schemeClr val="tx1"/>
        </a:solidFill>
        <a:latin typeface="+mn-lt"/>
        <a:ea typeface="+mn-ea"/>
        <a:cs typeface="+mn-cs"/>
      </a:defRPr>
    </a:lvl5pPr>
    <a:lvl6pPr marL="9217152" algn="l" defTabSz="3686861" rtl="0" eaLnBrk="1" latinLnBrk="0" hangingPunct="1">
      <a:defRPr sz="7258" kern="1200">
        <a:solidFill>
          <a:schemeClr val="tx1"/>
        </a:solidFill>
        <a:latin typeface="+mn-lt"/>
        <a:ea typeface="+mn-ea"/>
        <a:cs typeface="+mn-cs"/>
      </a:defRPr>
    </a:lvl6pPr>
    <a:lvl7pPr marL="11060582" algn="l" defTabSz="3686861" rtl="0" eaLnBrk="1" latinLnBrk="0" hangingPunct="1">
      <a:defRPr sz="7258" kern="1200">
        <a:solidFill>
          <a:schemeClr val="tx1"/>
        </a:solidFill>
        <a:latin typeface="+mn-lt"/>
        <a:ea typeface="+mn-ea"/>
        <a:cs typeface="+mn-cs"/>
      </a:defRPr>
    </a:lvl7pPr>
    <a:lvl8pPr marL="12904013" algn="l" defTabSz="3686861" rtl="0" eaLnBrk="1" latinLnBrk="0" hangingPunct="1">
      <a:defRPr sz="7258" kern="1200">
        <a:solidFill>
          <a:schemeClr val="tx1"/>
        </a:solidFill>
        <a:latin typeface="+mn-lt"/>
        <a:ea typeface="+mn-ea"/>
        <a:cs typeface="+mn-cs"/>
      </a:defRPr>
    </a:lvl8pPr>
    <a:lvl9pPr marL="14747443" algn="l" defTabSz="3686861" rtl="0" eaLnBrk="1" latinLnBrk="0" hangingPunct="1">
      <a:defRPr sz="7258"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0368">
          <p15:clr>
            <a:srgbClr val="A4A3A4"/>
          </p15:clr>
        </p15:guide>
        <p15:guide id="2" pos="13824">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08DA0"/>
    <a:srgbClr val="4C5A6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3B4B98B0-60AC-42C2-AFA5-B58CD77FA1E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inimized" horzBarState="maximized">
    <p:restoredLeft sz="15000" autoAdjust="0"/>
    <p:restoredTop sz="94434" autoAdjust="0"/>
  </p:normalViewPr>
  <p:slideViewPr>
    <p:cSldViewPr snapToGrid="0">
      <p:cViewPr>
        <p:scale>
          <a:sx n="39" d="100"/>
          <a:sy n="39" d="100"/>
        </p:scale>
        <p:origin x="-2560" y="144"/>
      </p:cViewPr>
      <p:guideLst>
        <p:guide orient="horz" pos="10368"/>
        <p:guide pos="13824"/>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showGuides="1">
      <p:cViewPr varScale="1">
        <p:scale>
          <a:sx n="57" d="100"/>
          <a:sy n="57" d="100"/>
        </p:scale>
        <p:origin x="2808" y="4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 Target="slides/slide1.xml"/><Relationship Id="rId7" Type="http://schemas.openxmlformats.org/officeDocument/2006/relationships/viewProps" Target="viewProps.xml"/><Relationship Id="rId2" Type="http://schemas.openxmlformats.org/officeDocument/2006/relationships/slideMaster" Target="slideMasters/slideMaster1.xml"/><Relationship Id="rId1" Type="http://schemas.openxmlformats.org/officeDocument/2006/relationships/customXml" Target="../customXml/item1.xml"/><Relationship Id="rId6" Type="http://schemas.openxmlformats.org/officeDocument/2006/relationships/presProps" Target="presProps.xml"/><Relationship Id="rId5" Type="http://schemas.openxmlformats.org/officeDocument/2006/relationships/handoutMaster" Target="handoutMasters/handoutMaster1.xml"/><Relationship Id="rId4" Type="http://schemas.openxmlformats.org/officeDocument/2006/relationships/notesMaster" Target="notesMasters/notesMaster1.xml"/><Relationship Id="rId9"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1C0B079-A316-4C9B-B165-DF9EA8325D2C}" type="datetimeFigureOut">
              <a:rPr lang="en-US" smtClean="0"/>
              <a:t>6/10/19</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BA0EAE6-B4B6-49B7-9049-B371250BE0F4}" type="slidenum">
              <a:rPr lang="en-US" smtClean="0"/>
              <a:t>‹#›</a:t>
            </a:fld>
            <a:endParaRPr lang="en-US"/>
          </a:p>
        </p:txBody>
      </p:sp>
    </p:spTree>
    <p:extLst>
      <p:ext uri="{BB962C8B-B14F-4D97-AF65-F5344CB8AC3E}">
        <p14:creationId xmlns:p14="http://schemas.microsoft.com/office/powerpoint/2010/main" val="147246639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8F28AB8-57D1-494F-9851-055AD867E790}" type="datetimeFigureOut">
              <a:rPr lang="en-US" smtClean="0"/>
              <a:t>6/10/19</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C7F044-5458-4B2E-BFA0-52AAA1C529D4}" type="slidenum">
              <a:rPr lang="en-US" smtClean="0"/>
              <a:t>‹#›</a:t>
            </a:fld>
            <a:endParaRPr lang="en-US"/>
          </a:p>
        </p:txBody>
      </p:sp>
    </p:spTree>
    <p:extLst>
      <p:ext uri="{BB962C8B-B14F-4D97-AF65-F5344CB8AC3E}">
        <p14:creationId xmlns:p14="http://schemas.microsoft.com/office/powerpoint/2010/main" val="16248086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7C7F044-5458-4B2E-BFA0-52AAA1C529D4}" type="slidenum">
              <a:rPr lang="en-US" smtClean="0"/>
              <a:t>1</a:t>
            </a:fld>
            <a:endParaRPr lang="en-US"/>
          </a:p>
        </p:txBody>
      </p:sp>
    </p:spTree>
    <p:extLst>
      <p:ext uri="{BB962C8B-B14F-4D97-AF65-F5344CB8AC3E}">
        <p14:creationId xmlns:p14="http://schemas.microsoft.com/office/powerpoint/2010/main" val="40013577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oster">
    <p:spTree>
      <p:nvGrpSpPr>
        <p:cNvPr id="1" name=""/>
        <p:cNvGrpSpPr/>
        <p:nvPr/>
      </p:nvGrpSpPr>
      <p:grpSpPr>
        <a:xfrm>
          <a:off x="0" y="0"/>
          <a:ext cx="0" cy="0"/>
          <a:chOff x="0" y="0"/>
          <a:chExt cx="0" cy="0"/>
        </a:xfrm>
      </p:grpSpPr>
      <p:sp>
        <p:nvSpPr>
          <p:cNvPr id="2" name="Title 1"/>
          <p:cNvSpPr>
            <a:spLocks noGrp="1"/>
          </p:cNvSpPr>
          <p:nvPr>
            <p:ph type="title"/>
          </p:nvPr>
        </p:nvSpPr>
        <p:spPr>
          <a:xfrm>
            <a:off x="6400800" y="990600"/>
            <a:ext cx="31089600" cy="2514540"/>
          </a:xfrm>
        </p:spPr>
        <p:txBody>
          <a:bodyPr/>
          <a:lstStyle/>
          <a:p>
            <a:r>
              <a:rPr lang="en-US"/>
              <a:t>Click to edit Master title style</a:t>
            </a:r>
          </a:p>
        </p:txBody>
      </p:sp>
      <p:sp>
        <p:nvSpPr>
          <p:cNvPr id="31" name="Text Placeholder 6"/>
          <p:cNvSpPr>
            <a:spLocks noGrp="1"/>
          </p:cNvSpPr>
          <p:nvPr>
            <p:ph type="body" sz="quarter" idx="36"/>
          </p:nvPr>
        </p:nvSpPr>
        <p:spPr bwMode="auto">
          <a:xfrm>
            <a:off x="6400800" y="3588603"/>
            <a:ext cx="31089600" cy="830997"/>
          </a:xfrm>
        </p:spPr>
        <p:txBody>
          <a:bodyPr>
            <a:noAutofit/>
          </a:bodyPr>
          <a:lstStyle>
            <a:lvl1pPr marL="0" indent="0">
              <a:spcBef>
                <a:spcPts val="0"/>
              </a:spcBef>
              <a:buNone/>
              <a:defRPr sz="2400">
                <a:solidFill>
                  <a:schemeClr val="bg1"/>
                </a:solidFill>
              </a:defRPr>
            </a:lvl1pPr>
            <a:lvl2pPr marL="0" indent="0">
              <a:spcBef>
                <a:spcPts val="0"/>
              </a:spcBef>
              <a:buNone/>
              <a:defRPr sz="2400">
                <a:solidFill>
                  <a:schemeClr val="bg1"/>
                </a:solidFill>
              </a:defRPr>
            </a:lvl2pPr>
            <a:lvl3pPr marL="0" indent="0">
              <a:spcBef>
                <a:spcPts val="0"/>
              </a:spcBef>
              <a:buNone/>
              <a:defRPr sz="2400">
                <a:solidFill>
                  <a:schemeClr val="bg1"/>
                </a:solidFill>
              </a:defRPr>
            </a:lvl3pPr>
            <a:lvl4pPr marL="0" indent="0">
              <a:spcBef>
                <a:spcPts val="0"/>
              </a:spcBef>
              <a:buNone/>
              <a:defRPr sz="2400">
                <a:solidFill>
                  <a:schemeClr val="bg1"/>
                </a:solidFill>
              </a:defRPr>
            </a:lvl4pPr>
            <a:lvl5pPr marL="0" indent="0">
              <a:spcBef>
                <a:spcPts val="0"/>
              </a:spcBef>
              <a:buNone/>
              <a:defRPr sz="2400">
                <a:solidFill>
                  <a:schemeClr val="bg1"/>
                </a:solidFill>
              </a:defRPr>
            </a:lvl5pPr>
            <a:lvl6pPr marL="0" indent="0">
              <a:spcBef>
                <a:spcPts val="0"/>
              </a:spcBef>
              <a:buNone/>
              <a:defRPr sz="2400">
                <a:solidFill>
                  <a:schemeClr val="bg1"/>
                </a:solidFill>
              </a:defRPr>
            </a:lvl6pPr>
            <a:lvl7pPr marL="0" indent="0">
              <a:spcBef>
                <a:spcPts val="0"/>
              </a:spcBef>
              <a:buNone/>
              <a:defRPr sz="2400">
                <a:solidFill>
                  <a:schemeClr val="bg1"/>
                </a:solidFill>
              </a:defRPr>
            </a:lvl7pPr>
            <a:lvl8pPr marL="0" indent="0">
              <a:spcBef>
                <a:spcPts val="0"/>
              </a:spcBef>
              <a:buNone/>
              <a:defRPr sz="2400">
                <a:solidFill>
                  <a:schemeClr val="bg1"/>
                </a:solidFill>
              </a:defRPr>
            </a:lvl8pPr>
            <a:lvl9pPr marL="0" indent="0">
              <a:spcBef>
                <a:spcPts val="0"/>
              </a:spcBef>
              <a:buNone/>
              <a:defRPr sz="2400">
                <a:solidFill>
                  <a:schemeClr val="bg1"/>
                </a:solidFill>
              </a:defRPr>
            </a:lvl9pPr>
          </a:lstStyle>
          <a:p>
            <a:pPr lvl="0"/>
            <a:r>
              <a:rPr lang="en-US"/>
              <a:t>Click to edit Master text styles</a:t>
            </a:r>
          </a:p>
        </p:txBody>
      </p:sp>
      <p:sp>
        <p:nvSpPr>
          <p:cNvPr id="3" name="Date Placeholder 2"/>
          <p:cNvSpPr>
            <a:spLocks noGrp="1"/>
          </p:cNvSpPr>
          <p:nvPr>
            <p:ph type="dt" sz="half" idx="10"/>
          </p:nvPr>
        </p:nvSpPr>
        <p:spPr/>
        <p:txBody>
          <a:bodyPr/>
          <a:lstStyle/>
          <a:p>
            <a:fld id="{ECAA57DF-1C19-4726-AB84-014692BAD8F5}" type="datetimeFigureOut">
              <a:rPr lang="en-US" smtClean="0"/>
              <a:t>6/10/19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1B4C631-C489-4C11-812F-2172FBEAE82B}" type="slidenum">
              <a:rPr lang="en-US" smtClean="0"/>
              <a:t>‹#›</a:t>
            </a:fld>
            <a:endParaRPr lang="en-US"/>
          </a:p>
        </p:txBody>
      </p:sp>
      <p:sp>
        <p:nvSpPr>
          <p:cNvPr id="7" name="Text Placeholder 6"/>
          <p:cNvSpPr>
            <a:spLocks noGrp="1"/>
          </p:cNvSpPr>
          <p:nvPr>
            <p:ph type="body" sz="quarter" idx="13" hasCustomPrompt="1"/>
          </p:nvPr>
        </p:nvSpPr>
        <p:spPr>
          <a:xfrm>
            <a:off x="1143000" y="5852160"/>
            <a:ext cx="12801600" cy="1219200"/>
          </a:xfrm>
          <a:prstGeom prst="round1Rect">
            <a:avLst/>
          </a:prstGeom>
          <a:solidFill>
            <a:schemeClr val="accent2"/>
          </a:solidFill>
        </p:spPr>
        <p:txBody>
          <a:bodyPr lIns="365760" anchor="ctr">
            <a:noAutofit/>
          </a:bodyPr>
          <a:lstStyle>
            <a:lvl1pPr marL="0" indent="0">
              <a:spcBef>
                <a:spcPts val="0"/>
              </a:spcBef>
              <a:buNone/>
              <a:defRPr sz="6000" cap="all" baseline="0">
                <a:solidFill>
                  <a:schemeClr val="bg1"/>
                </a:solidFill>
                <a:latin typeface="+mj-lt"/>
              </a:defRPr>
            </a:lvl1pPr>
            <a:lvl2pPr marL="0" indent="0">
              <a:spcBef>
                <a:spcPts val="0"/>
              </a:spcBef>
              <a:buNone/>
              <a:defRPr sz="6000" cap="all" baseline="0">
                <a:solidFill>
                  <a:schemeClr val="bg1"/>
                </a:solidFill>
                <a:latin typeface="+mj-lt"/>
              </a:defRPr>
            </a:lvl2pPr>
            <a:lvl3pPr marL="0" indent="0">
              <a:spcBef>
                <a:spcPts val="0"/>
              </a:spcBef>
              <a:buNone/>
              <a:defRPr sz="6000" cap="all" baseline="0">
                <a:solidFill>
                  <a:schemeClr val="bg1"/>
                </a:solidFill>
                <a:latin typeface="+mj-lt"/>
              </a:defRPr>
            </a:lvl3pPr>
            <a:lvl4pPr marL="0" indent="0">
              <a:spcBef>
                <a:spcPts val="0"/>
              </a:spcBef>
              <a:buNone/>
              <a:defRPr sz="6000" cap="all" baseline="0">
                <a:solidFill>
                  <a:schemeClr val="bg1"/>
                </a:solidFill>
                <a:latin typeface="+mj-lt"/>
              </a:defRPr>
            </a:lvl4pPr>
            <a:lvl5pPr marL="0" indent="0">
              <a:spcBef>
                <a:spcPts val="0"/>
              </a:spcBef>
              <a:buNone/>
              <a:defRPr sz="6000" cap="all" baseline="0">
                <a:solidFill>
                  <a:schemeClr val="bg1"/>
                </a:solidFill>
                <a:latin typeface="+mj-lt"/>
              </a:defRPr>
            </a:lvl5pPr>
            <a:lvl6pPr marL="0" indent="0">
              <a:spcBef>
                <a:spcPts val="0"/>
              </a:spcBef>
              <a:buNone/>
              <a:defRPr sz="6000" cap="all" baseline="0">
                <a:solidFill>
                  <a:schemeClr val="bg1"/>
                </a:solidFill>
                <a:latin typeface="+mj-lt"/>
              </a:defRPr>
            </a:lvl6pPr>
            <a:lvl7pPr marL="0" indent="0">
              <a:spcBef>
                <a:spcPts val="0"/>
              </a:spcBef>
              <a:buNone/>
              <a:defRPr sz="6000" cap="all" baseline="0">
                <a:solidFill>
                  <a:schemeClr val="bg1"/>
                </a:solidFill>
                <a:latin typeface="+mj-lt"/>
              </a:defRPr>
            </a:lvl7pPr>
            <a:lvl8pPr marL="0" indent="0">
              <a:spcBef>
                <a:spcPts val="0"/>
              </a:spcBef>
              <a:buNone/>
              <a:defRPr sz="6000" cap="all" baseline="0">
                <a:solidFill>
                  <a:schemeClr val="bg1"/>
                </a:solidFill>
                <a:latin typeface="+mj-lt"/>
              </a:defRPr>
            </a:lvl8pPr>
            <a:lvl9pPr marL="0" indent="0">
              <a:spcBef>
                <a:spcPts val="0"/>
              </a:spcBef>
              <a:buNone/>
              <a:defRPr sz="6000" cap="all" baseline="0">
                <a:solidFill>
                  <a:schemeClr val="bg1"/>
                </a:solidFill>
                <a:latin typeface="+mj-lt"/>
              </a:defRPr>
            </a:lvl9pPr>
          </a:lstStyle>
          <a:p>
            <a:pPr lvl="0"/>
            <a:r>
              <a:rPr lang="en-US" dirty="0"/>
              <a:t>Heading</a:t>
            </a:r>
          </a:p>
        </p:txBody>
      </p:sp>
      <p:sp>
        <p:nvSpPr>
          <p:cNvPr id="19" name="Content Placeholder 17"/>
          <p:cNvSpPr>
            <a:spLocks noGrp="1"/>
          </p:cNvSpPr>
          <p:nvPr>
            <p:ph sz="quarter" idx="24" hasCustomPrompt="1"/>
          </p:nvPr>
        </p:nvSpPr>
        <p:spPr>
          <a:xfrm>
            <a:off x="1143000" y="7071360"/>
            <a:ext cx="12801600" cy="6858000"/>
          </a:xfrm>
        </p:spPr>
        <p:txBody>
          <a:bodyPr lIns="365760" tIns="182880"/>
          <a:lstStyle>
            <a:lvl1pPr>
              <a:defRPr baseline="0"/>
            </a:lvl1pPr>
            <a:lvl5pPr>
              <a:defRPr/>
            </a:lvl5pPr>
            <a:lvl6pPr>
              <a:defRPr/>
            </a:lvl6pPr>
            <a:lvl7pPr>
              <a:defRPr/>
            </a:lvl7pPr>
            <a:lvl8pPr>
              <a:defRPr/>
            </a:lvl8pPr>
            <a:lvl9pPr>
              <a:defRPr/>
            </a:lvl9pPr>
          </a:lstStyle>
          <a:p>
            <a:pPr lvl="0"/>
            <a:r>
              <a:rPr lang="en-US" dirty="0"/>
              <a:t>Use this placeholder to add text or other content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a:t>
            </a:r>
          </a:p>
          <a:p>
            <a:pPr lvl="6"/>
            <a:r>
              <a:rPr lang="en-US" dirty="0"/>
              <a:t>Seven</a:t>
            </a:r>
          </a:p>
          <a:p>
            <a:pPr lvl="7"/>
            <a:r>
              <a:rPr lang="en-US" dirty="0"/>
              <a:t>Eight</a:t>
            </a:r>
          </a:p>
          <a:p>
            <a:pPr lvl="8"/>
            <a:r>
              <a:rPr lang="en-US" dirty="0"/>
              <a:t>Nine</a:t>
            </a:r>
          </a:p>
        </p:txBody>
      </p:sp>
      <p:sp>
        <p:nvSpPr>
          <p:cNvPr id="11" name="Text Placeholder 6"/>
          <p:cNvSpPr>
            <a:spLocks noGrp="1"/>
          </p:cNvSpPr>
          <p:nvPr>
            <p:ph type="body" sz="quarter" idx="17" hasCustomPrompt="1"/>
          </p:nvPr>
        </p:nvSpPr>
        <p:spPr>
          <a:xfrm>
            <a:off x="1143000" y="15032736"/>
            <a:ext cx="12801600" cy="1219200"/>
          </a:xfrm>
          <a:prstGeom prst="round1Rect">
            <a:avLst/>
          </a:prstGeom>
          <a:solidFill>
            <a:schemeClr val="accent3"/>
          </a:solidFill>
        </p:spPr>
        <p:txBody>
          <a:bodyPr lIns="365760" anchor="ctr">
            <a:noAutofit/>
          </a:bodyPr>
          <a:lstStyle>
            <a:lvl1pPr marL="0" indent="0">
              <a:spcBef>
                <a:spcPts val="0"/>
              </a:spcBef>
              <a:buNone/>
              <a:defRPr sz="6000" cap="all" baseline="0">
                <a:solidFill>
                  <a:schemeClr val="bg1"/>
                </a:solidFill>
                <a:latin typeface="+mj-lt"/>
              </a:defRPr>
            </a:lvl1pPr>
            <a:lvl2pPr marL="0" indent="0">
              <a:spcBef>
                <a:spcPts val="0"/>
              </a:spcBef>
              <a:buNone/>
              <a:defRPr sz="6000" cap="all" baseline="0">
                <a:solidFill>
                  <a:schemeClr val="bg1"/>
                </a:solidFill>
                <a:latin typeface="+mj-lt"/>
              </a:defRPr>
            </a:lvl2pPr>
            <a:lvl3pPr marL="0" indent="0">
              <a:spcBef>
                <a:spcPts val="0"/>
              </a:spcBef>
              <a:buNone/>
              <a:defRPr sz="6000" cap="all" baseline="0">
                <a:solidFill>
                  <a:schemeClr val="bg1"/>
                </a:solidFill>
                <a:latin typeface="+mj-lt"/>
              </a:defRPr>
            </a:lvl3pPr>
            <a:lvl4pPr marL="0" indent="0">
              <a:spcBef>
                <a:spcPts val="0"/>
              </a:spcBef>
              <a:buNone/>
              <a:defRPr sz="6000" cap="all" baseline="0">
                <a:solidFill>
                  <a:schemeClr val="bg1"/>
                </a:solidFill>
                <a:latin typeface="+mj-lt"/>
              </a:defRPr>
            </a:lvl4pPr>
            <a:lvl5pPr marL="0" indent="0">
              <a:spcBef>
                <a:spcPts val="0"/>
              </a:spcBef>
              <a:buNone/>
              <a:defRPr sz="6000" cap="all" baseline="0">
                <a:solidFill>
                  <a:schemeClr val="bg1"/>
                </a:solidFill>
                <a:latin typeface="+mj-lt"/>
              </a:defRPr>
            </a:lvl5pPr>
            <a:lvl6pPr marL="0" indent="0">
              <a:spcBef>
                <a:spcPts val="0"/>
              </a:spcBef>
              <a:buNone/>
              <a:defRPr sz="6000" cap="all" baseline="0">
                <a:solidFill>
                  <a:schemeClr val="bg1"/>
                </a:solidFill>
                <a:latin typeface="+mj-lt"/>
              </a:defRPr>
            </a:lvl6pPr>
            <a:lvl7pPr marL="0" indent="0">
              <a:spcBef>
                <a:spcPts val="0"/>
              </a:spcBef>
              <a:buNone/>
              <a:defRPr sz="6000" cap="all" baseline="0">
                <a:solidFill>
                  <a:schemeClr val="bg1"/>
                </a:solidFill>
                <a:latin typeface="+mj-lt"/>
              </a:defRPr>
            </a:lvl7pPr>
            <a:lvl8pPr marL="0" indent="0">
              <a:spcBef>
                <a:spcPts val="0"/>
              </a:spcBef>
              <a:buNone/>
              <a:defRPr sz="6000" cap="all" baseline="0">
                <a:solidFill>
                  <a:schemeClr val="bg1"/>
                </a:solidFill>
                <a:latin typeface="+mj-lt"/>
              </a:defRPr>
            </a:lvl8pPr>
            <a:lvl9pPr marL="0" indent="0">
              <a:spcBef>
                <a:spcPts val="0"/>
              </a:spcBef>
              <a:buNone/>
              <a:defRPr sz="6000" cap="all" baseline="0">
                <a:solidFill>
                  <a:schemeClr val="bg1"/>
                </a:solidFill>
                <a:latin typeface="+mj-lt"/>
              </a:defRPr>
            </a:lvl9pPr>
          </a:lstStyle>
          <a:p>
            <a:pPr lvl="0"/>
            <a:r>
              <a:rPr lang="en-US" dirty="0"/>
              <a:t>Heading</a:t>
            </a:r>
          </a:p>
        </p:txBody>
      </p:sp>
      <p:sp>
        <p:nvSpPr>
          <p:cNvPr id="20" name="Content Placeholder 17"/>
          <p:cNvSpPr>
            <a:spLocks noGrp="1"/>
          </p:cNvSpPr>
          <p:nvPr>
            <p:ph sz="quarter" idx="25" hasCustomPrompt="1"/>
          </p:nvPr>
        </p:nvSpPr>
        <p:spPr>
          <a:xfrm>
            <a:off x="1143000" y="16251936"/>
            <a:ext cx="12801600" cy="9088165"/>
          </a:xfrm>
        </p:spPr>
        <p:txBody>
          <a:bodyPr lIns="365760" tIns="182880"/>
          <a:lstStyle>
            <a:lvl1pPr>
              <a:defRPr baseline="0"/>
            </a:lvl1pPr>
            <a:lvl5pPr>
              <a:defRPr/>
            </a:lvl5pPr>
            <a:lvl6pPr>
              <a:defRPr/>
            </a:lvl6pPr>
            <a:lvl7pPr>
              <a:defRPr/>
            </a:lvl7pPr>
            <a:lvl8pPr>
              <a:defRPr/>
            </a:lvl8pPr>
            <a:lvl9pPr>
              <a:defRPr/>
            </a:lvl9pPr>
          </a:lstStyle>
          <a:p>
            <a:pPr lvl="0"/>
            <a:r>
              <a:rPr lang="en-US" dirty="0"/>
              <a:t>Use this placeholder to add text or other content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a:t>
            </a:r>
          </a:p>
          <a:p>
            <a:pPr lvl="6"/>
            <a:r>
              <a:rPr lang="en-US" dirty="0"/>
              <a:t>Seven</a:t>
            </a:r>
          </a:p>
          <a:p>
            <a:pPr lvl="7"/>
            <a:r>
              <a:rPr lang="en-US" dirty="0"/>
              <a:t>Eight</a:t>
            </a:r>
          </a:p>
          <a:p>
            <a:pPr lvl="8"/>
            <a:r>
              <a:rPr lang="en-US" dirty="0"/>
              <a:t>Nine</a:t>
            </a:r>
          </a:p>
        </p:txBody>
      </p:sp>
      <p:sp>
        <p:nvSpPr>
          <p:cNvPr id="13" name="Text Placeholder 6"/>
          <p:cNvSpPr>
            <a:spLocks noGrp="1"/>
          </p:cNvSpPr>
          <p:nvPr>
            <p:ph type="body" sz="quarter" idx="19" hasCustomPrompt="1"/>
          </p:nvPr>
        </p:nvSpPr>
        <p:spPr>
          <a:xfrm>
            <a:off x="1143000" y="25831800"/>
            <a:ext cx="12801600" cy="1219200"/>
          </a:xfrm>
          <a:prstGeom prst="round1Rect">
            <a:avLst/>
          </a:prstGeom>
          <a:solidFill>
            <a:schemeClr val="accent4"/>
          </a:solidFill>
        </p:spPr>
        <p:txBody>
          <a:bodyPr lIns="365760" anchor="ctr">
            <a:noAutofit/>
          </a:bodyPr>
          <a:lstStyle>
            <a:lvl1pPr marL="0" indent="0">
              <a:spcBef>
                <a:spcPts val="0"/>
              </a:spcBef>
              <a:buNone/>
              <a:defRPr sz="6000" cap="all" baseline="0">
                <a:solidFill>
                  <a:schemeClr val="bg1"/>
                </a:solidFill>
                <a:latin typeface="+mj-lt"/>
              </a:defRPr>
            </a:lvl1pPr>
            <a:lvl2pPr marL="0" indent="0">
              <a:spcBef>
                <a:spcPts val="0"/>
              </a:spcBef>
              <a:buNone/>
              <a:defRPr sz="6000" cap="all" baseline="0">
                <a:solidFill>
                  <a:schemeClr val="bg1"/>
                </a:solidFill>
                <a:latin typeface="+mj-lt"/>
              </a:defRPr>
            </a:lvl2pPr>
            <a:lvl3pPr marL="0" indent="0">
              <a:spcBef>
                <a:spcPts val="0"/>
              </a:spcBef>
              <a:buNone/>
              <a:defRPr sz="6000" cap="all" baseline="0">
                <a:solidFill>
                  <a:schemeClr val="bg1"/>
                </a:solidFill>
                <a:latin typeface="+mj-lt"/>
              </a:defRPr>
            </a:lvl3pPr>
            <a:lvl4pPr marL="0" indent="0">
              <a:spcBef>
                <a:spcPts val="0"/>
              </a:spcBef>
              <a:buNone/>
              <a:defRPr sz="6000" cap="all" baseline="0">
                <a:solidFill>
                  <a:schemeClr val="bg1"/>
                </a:solidFill>
                <a:latin typeface="+mj-lt"/>
              </a:defRPr>
            </a:lvl4pPr>
            <a:lvl5pPr marL="0" indent="0">
              <a:spcBef>
                <a:spcPts val="0"/>
              </a:spcBef>
              <a:buNone/>
              <a:defRPr sz="6000" cap="all" baseline="0">
                <a:solidFill>
                  <a:schemeClr val="bg1"/>
                </a:solidFill>
                <a:latin typeface="+mj-lt"/>
              </a:defRPr>
            </a:lvl5pPr>
            <a:lvl6pPr marL="0" indent="0">
              <a:spcBef>
                <a:spcPts val="0"/>
              </a:spcBef>
              <a:buNone/>
              <a:defRPr sz="6000" cap="all" baseline="0">
                <a:solidFill>
                  <a:schemeClr val="bg1"/>
                </a:solidFill>
                <a:latin typeface="+mj-lt"/>
              </a:defRPr>
            </a:lvl6pPr>
            <a:lvl7pPr marL="0" indent="0">
              <a:spcBef>
                <a:spcPts val="0"/>
              </a:spcBef>
              <a:buNone/>
              <a:defRPr sz="6000" cap="all" baseline="0">
                <a:solidFill>
                  <a:schemeClr val="bg1"/>
                </a:solidFill>
                <a:latin typeface="+mj-lt"/>
              </a:defRPr>
            </a:lvl7pPr>
            <a:lvl8pPr marL="0" indent="0">
              <a:spcBef>
                <a:spcPts val="0"/>
              </a:spcBef>
              <a:buNone/>
              <a:defRPr sz="6000" cap="all" baseline="0">
                <a:solidFill>
                  <a:schemeClr val="bg1"/>
                </a:solidFill>
                <a:latin typeface="+mj-lt"/>
              </a:defRPr>
            </a:lvl8pPr>
            <a:lvl9pPr marL="0" indent="0">
              <a:spcBef>
                <a:spcPts val="0"/>
              </a:spcBef>
              <a:buNone/>
              <a:defRPr sz="6000" cap="all" baseline="0">
                <a:solidFill>
                  <a:schemeClr val="bg1"/>
                </a:solidFill>
                <a:latin typeface="+mj-lt"/>
              </a:defRPr>
            </a:lvl9pPr>
          </a:lstStyle>
          <a:p>
            <a:pPr lvl="0"/>
            <a:r>
              <a:rPr lang="en-US" dirty="0"/>
              <a:t>Heading</a:t>
            </a:r>
          </a:p>
        </p:txBody>
      </p:sp>
      <p:sp>
        <p:nvSpPr>
          <p:cNvPr id="21" name="Content Placeholder 17"/>
          <p:cNvSpPr>
            <a:spLocks noGrp="1"/>
          </p:cNvSpPr>
          <p:nvPr>
            <p:ph sz="quarter" idx="26" hasCustomPrompt="1"/>
          </p:nvPr>
        </p:nvSpPr>
        <p:spPr>
          <a:xfrm>
            <a:off x="1143000" y="27057096"/>
            <a:ext cx="12801600" cy="4572000"/>
          </a:xfrm>
        </p:spPr>
        <p:txBody>
          <a:bodyPr lIns="365760" tIns="182880"/>
          <a:lstStyle>
            <a:lvl1pPr>
              <a:defRPr baseline="0"/>
            </a:lvl1pPr>
            <a:lvl5pPr>
              <a:defRPr/>
            </a:lvl5pPr>
            <a:lvl6pPr>
              <a:defRPr/>
            </a:lvl6pPr>
            <a:lvl7pPr>
              <a:defRPr/>
            </a:lvl7pPr>
            <a:lvl8pPr>
              <a:defRPr/>
            </a:lvl8pPr>
            <a:lvl9pPr>
              <a:defRPr/>
            </a:lvl9pPr>
          </a:lstStyle>
          <a:p>
            <a:pPr lvl="0"/>
            <a:r>
              <a:rPr lang="en-US" dirty="0"/>
              <a:t>Use this placeholder to add text or other content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a:t>
            </a:r>
          </a:p>
          <a:p>
            <a:pPr lvl="6"/>
            <a:r>
              <a:rPr lang="en-US" dirty="0"/>
              <a:t>Seven</a:t>
            </a:r>
          </a:p>
          <a:p>
            <a:pPr lvl="7"/>
            <a:r>
              <a:rPr lang="en-US" dirty="0"/>
              <a:t>Eight</a:t>
            </a:r>
          </a:p>
          <a:p>
            <a:pPr lvl="8"/>
            <a:r>
              <a:rPr lang="en-US" dirty="0"/>
              <a:t>Nine</a:t>
            </a:r>
          </a:p>
        </p:txBody>
      </p:sp>
      <p:sp>
        <p:nvSpPr>
          <p:cNvPr id="15" name="Text Placeholder 6"/>
          <p:cNvSpPr>
            <a:spLocks noGrp="1"/>
          </p:cNvSpPr>
          <p:nvPr>
            <p:ph type="body" sz="quarter" idx="21" hasCustomPrompt="1"/>
          </p:nvPr>
        </p:nvSpPr>
        <p:spPr>
          <a:xfrm>
            <a:off x="15544800" y="5852160"/>
            <a:ext cx="12801600" cy="1219200"/>
          </a:xfrm>
          <a:prstGeom prst="round1Rect">
            <a:avLst/>
          </a:prstGeom>
          <a:solidFill>
            <a:schemeClr val="accent5"/>
          </a:solidFill>
        </p:spPr>
        <p:txBody>
          <a:bodyPr lIns="365760" anchor="ctr">
            <a:noAutofit/>
          </a:bodyPr>
          <a:lstStyle>
            <a:lvl1pPr marL="0" indent="0">
              <a:spcBef>
                <a:spcPts val="0"/>
              </a:spcBef>
              <a:buNone/>
              <a:defRPr sz="6000" cap="all" baseline="0">
                <a:solidFill>
                  <a:schemeClr val="bg1"/>
                </a:solidFill>
                <a:latin typeface="+mj-lt"/>
              </a:defRPr>
            </a:lvl1pPr>
            <a:lvl2pPr marL="0" indent="0">
              <a:spcBef>
                <a:spcPts val="0"/>
              </a:spcBef>
              <a:buNone/>
              <a:defRPr sz="6000" cap="all" baseline="0">
                <a:solidFill>
                  <a:schemeClr val="bg1"/>
                </a:solidFill>
                <a:latin typeface="+mj-lt"/>
              </a:defRPr>
            </a:lvl2pPr>
            <a:lvl3pPr marL="0" indent="0">
              <a:spcBef>
                <a:spcPts val="0"/>
              </a:spcBef>
              <a:buNone/>
              <a:defRPr sz="6000" cap="all" baseline="0">
                <a:solidFill>
                  <a:schemeClr val="bg1"/>
                </a:solidFill>
                <a:latin typeface="+mj-lt"/>
              </a:defRPr>
            </a:lvl3pPr>
            <a:lvl4pPr marL="0" indent="0">
              <a:spcBef>
                <a:spcPts val="0"/>
              </a:spcBef>
              <a:buNone/>
              <a:defRPr sz="6000" cap="all" baseline="0">
                <a:solidFill>
                  <a:schemeClr val="bg1"/>
                </a:solidFill>
                <a:latin typeface="+mj-lt"/>
              </a:defRPr>
            </a:lvl4pPr>
            <a:lvl5pPr marL="0" indent="0">
              <a:spcBef>
                <a:spcPts val="0"/>
              </a:spcBef>
              <a:buNone/>
              <a:defRPr sz="6000" cap="all" baseline="0">
                <a:solidFill>
                  <a:schemeClr val="bg1"/>
                </a:solidFill>
                <a:latin typeface="+mj-lt"/>
              </a:defRPr>
            </a:lvl5pPr>
            <a:lvl6pPr marL="0" indent="0">
              <a:spcBef>
                <a:spcPts val="0"/>
              </a:spcBef>
              <a:buNone/>
              <a:defRPr sz="6000" cap="all" baseline="0">
                <a:solidFill>
                  <a:schemeClr val="bg1"/>
                </a:solidFill>
                <a:latin typeface="+mj-lt"/>
              </a:defRPr>
            </a:lvl6pPr>
            <a:lvl7pPr marL="0" indent="0">
              <a:spcBef>
                <a:spcPts val="0"/>
              </a:spcBef>
              <a:buNone/>
              <a:defRPr sz="6000" cap="all" baseline="0">
                <a:solidFill>
                  <a:schemeClr val="bg1"/>
                </a:solidFill>
                <a:latin typeface="+mj-lt"/>
              </a:defRPr>
            </a:lvl7pPr>
            <a:lvl8pPr marL="0" indent="0">
              <a:spcBef>
                <a:spcPts val="0"/>
              </a:spcBef>
              <a:buNone/>
              <a:defRPr sz="6000" cap="all" baseline="0">
                <a:solidFill>
                  <a:schemeClr val="bg1"/>
                </a:solidFill>
                <a:latin typeface="+mj-lt"/>
              </a:defRPr>
            </a:lvl8pPr>
            <a:lvl9pPr marL="0" indent="0">
              <a:spcBef>
                <a:spcPts val="0"/>
              </a:spcBef>
              <a:buNone/>
              <a:defRPr sz="6000" cap="all" baseline="0">
                <a:solidFill>
                  <a:schemeClr val="bg1"/>
                </a:solidFill>
                <a:latin typeface="+mj-lt"/>
              </a:defRPr>
            </a:lvl9pPr>
          </a:lstStyle>
          <a:p>
            <a:pPr lvl="0"/>
            <a:r>
              <a:rPr lang="en-US" dirty="0"/>
              <a:t>Heading</a:t>
            </a:r>
          </a:p>
        </p:txBody>
      </p:sp>
      <p:sp>
        <p:nvSpPr>
          <p:cNvPr id="22" name="Content Placeholder 17"/>
          <p:cNvSpPr>
            <a:spLocks noGrp="1"/>
          </p:cNvSpPr>
          <p:nvPr>
            <p:ph sz="quarter" idx="27" hasCustomPrompt="1"/>
          </p:nvPr>
        </p:nvSpPr>
        <p:spPr>
          <a:xfrm>
            <a:off x="15544800" y="7071360"/>
            <a:ext cx="12801600" cy="4572000"/>
          </a:xfrm>
        </p:spPr>
        <p:txBody>
          <a:bodyPr lIns="365760" tIns="182880"/>
          <a:lstStyle>
            <a:lvl1pPr>
              <a:defRPr baseline="0"/>
            </a:lvl1pPr>
            <a:lvl5pPr>
              <a:defRPr/>
            </a:lvl5pPr>
            <a:lvl6pPr>
              <a:defRPr/>
            </a:lvl6pPr>
            <a:lvl7pPr>
              <a:defRPr/>
            </a:lvl7pPr>
            <a:lvl8pPr>
              <a:defRPr/>
            </a:lvl8pPr>
            <a:lvl9pPr>
              <a:defRPr/>
            </a:lvl9pPr>
          </a:lstStyle>
          <a:p>
            <a:pPr lvl="0"/>
            <a:r>
              <a:rPr lang="en-US" dirty="0"/>
              <a:t>Use this placeholder to add text or other content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a:t>
            </a:r>
          </a:p>
          <a:p>
            <a:pPr lvl="6"/>
            <a:r>
              <a:rPr lang="en-US" dirty="0"/>
              <a:t>Seven</a:t>
            </a:r>
          </a:p>
          <a:p>
            <a:pPr lvl="7"/>
            <a:r>
              <a:rPr lang="en-US" dirty="0"/>
              <a:t>Eight</a:t>
            </a:r>
          </a:p>
          <a:p>
            <a:pPr lvl="8"/>
            <a:r>
              <a:rPr lang="en-US" dirty="0"/>
              <a:t>Nine</a:t>
            </a:r>
          </a:p>
        </p:txBody>
      </p:sp>
      <p:sp>
        <p:nvSpPr>
          <p:cNvPr id="18" name="Content Placeholder 17"/>
          <p:cNvSpPr>
            <a:spLocks noGrp="1"/>
          </p:cNvSpPr>
          <p:nvPr>
            <p:ph sz="quarter" idx="23" hasCustomPrompt="1"/>
          </p:nvPr>
        </p:nvSpPr>
        <p:spPr>
          <a:xfrm>
            <a:off x="15544800" y="11948160"/>
            <a:ext cx="12801600" cy="6172200"/>
          </a:xfrm>
        </p:spPr>
        <p:txBody>
          <a:bodyPr lIns="365760" tIns="182880"/>
          <a:lstStyle>
            <a:lvl1pPr>
              <a:defRPr baseline="0"/>
            </a:lvl1pPr>
            <a:lvl5pPr>
              <a:defRPr/>
            </a:lvl5pPr>
            <a:lvl6pPr>
              <a:defRPr/>
            </a:lvl6pPr>
            <a:lvl7pPr>
              <a:defRPr/>
            </a:lvl7pPr>
            <a:lvl8pPr>
              <a:defRPr/>
            </a:lvl8pPr>
            <a:lvl9pPr>
              <a:defRPr/>
            </a:lvl9pPr>
          </a:lstStyle>
          <a:p>
            <a:pPr lvl="0"/>
            <a:r>
              <a:rPr lang="en-US" dirty="0"/>
              <a:t>Use this placeholder to add text or other content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a:t>
            </a:r>
          </a:p>
          <a:p>
            <a:pPr lvl="6"/>
            <a:r>
              <a:rPr lang="en-US" dirty="0"/>
              <a:t>Seven</a:t>
            </a:r>
          </a:p>
          <a:p>
            <a:pPr lvl="7"/>
            <a:r>
              <a:rPr lang="en-US" dirty="0"/>
              <a:t>Eight</a:t>
            </a:r>
          </a:p>
          <a:p>
            <a:pPr lvl="8"/>
            <a:r>
              <a:rPr lang="en-US" dirty="0"/>
              <a:t>Nine</a:t>
            </a:r>
          </a:p>
        </p:txBody>
      </p:sp>
      <p:sp>
        <p:nvSpPr>
          <p:cNvPr id="23" name="Content Placeholder 17"/>
          <p:cNvSpPr>
            <a:spLocks noGrp="1"/>
          </p:cNvSpPr>
          <p:nvPr>
            <p:ph sz="quarter" idx="28" hasCustomPrompt="1"/>
          </p:nvPr>
        </p:nvSpPr>
        <p:spPr>
          <a:xfrm>
            <a:off x="15544800" y="23469600"/>
            <a:ext cx="12801600" cy="1752600"/>
          </a:xfrm>
        </p:spPr>
        <p:txBody>
          <a:bodyPr tIns="182880"/>
          <a:lstStyle>
            <a:lvl1pPr>
              <a:defRPr baseline="0"/>
            </a:lvl1pPr>
            <a:lvl5pPr>
              <a:defRPr/>
            </a:lvl5pPr>
            <a:lvl6pPr>
              <a:defRPr/>
            </a:lvl6pPr>
            <a:lvl7pPr>
              <a:defRPr/>
            </a:lvl7pPr>
            <a:lvl8pPr>
              <a:defRPr/>
            </a:lvl8pPr>
            <a:lvl9pPr>
              <a:defRPr/>
            </a:lvl9pPr>
          </a:lstStyle>
          <a:p>
            <a:pPr lvl="0"/>
            <a:r>
              <a:rPr lang="en-US" dirty="0"/>
              <a:t>Use this placeholder to add text or other content</a:t>
            </a:r>
          </a:p>
          <a:p>
            <a:pPr lvl="1"/>
            <a:r>
              <a:rPr lang="en-US" dirty="0"/>
              <a:t>Second level</a:t>
            </a:r>
          </a:p>
        </p:txBody>
      </p:sp>
      <p:sp>
        <p:nvSpPr>
          <p:cNvPr id="24" name="Text Placeholder 6"/>
          <p:cNvSpPr>
            <a:spLocks noGrp="1"/>
          </p:cNvSpPr>
          <p:nvPr>
            <p:ph type="body" sz="quarter" idx="29" hasCustomPrompt="1"/>
          </p:nvPr>
        </p:nvSpPr>
        <p:spPr>
          <a:xfrm>
            <a:off x="15544800" y="25831800"/>
            <a:ext cx="12801600" cy="1219200"/>
          </a:xfrm>
          <a:prstGeom prst="round1Rect">
            <a:avLst/>
          </a:prstGeom>
          <a:solidFill>
            <a:schemeClr val="accent6"/>
          </a:solidFill>
        </p:spPr>
        <p:txBody>
          <a:bodyPr lIns="365760" anchor="ctr">
            <a:noAutofit/>
          </a:bodyPr>
          <a:lstStyle>
            <a:lvl1pPr marL="0" indent="0">
              <a:spcBef>
                <a:spcPts val="0"/>
              </a:spcBef>
              <a:buNone/>
              <a:defRPr sz="6000" cap="all" baseline="0">
                <a:solidFill>
                  <a:schemeClr val="bg1"/>
                </a:solidFill>
                <a:latin typeface="+mj-lt"/>
              </a:defRPr>
            </a:lvl1pPr>
            <a:lvl2pPr marL="0" indent="0">
              <a:spcBef>
                <a:spcPts val="0"/>
              </a:spcBef>
              <a:buNone/>
              <a:defRPr sz="6000" cap="all" baseline="0">
                <a:solidFill>
                  <a:schemeClr val="bg1"/>
                </a:solidFill>
                <a:latin typeface="+mj-lt"/>
              </a:defRPr>
            </a:lvl2pPr>
            <a:lvl3pPr marL="0" indent="0">
              <a:spcBef>
                <a:spcPts val="0"/>
              </a:spcBef>
              <a:buNone/>
              <a:defRPr sz="6000" cap="all" baseline="0">
                <a:solidFill>
                  <a:schemeClr val="bg1"/>
                </a:solidFill>
                <a:latin typeface="+mj-lt"/>
              </a:defRPr>
            </a:lvl3pPr>
            <a:lvl4pPr marL="0" indent="0">
              <a:spcBef>
                <a:spcPts val="0"/>
              </a:spcBef>
              <a:buNone/>
              <a:defRPr sz="6000" cap="all" baseline="0">
                <a:solidFill>
                  <a:schemeClr val="bg1"/>
                </a:solidFill>
                <a:latin typeface="+mj-lt"/>
              </a:defRPr>
            </a:lvl4pPr>
            <a:lvl5pPr marL="0" indent="0">
              <a:spcBef>
                <a:spcPts val="0"/>
              </a:spcBef>
              <a:buNone/>
              <a:defRPr sz="6000" cap="all" baseline="0">
                <a:solidFill>
                  <a:schemeClr val="bg1"/>
                </a:solidFill>
                <a:latin typeface="+mj-lt"/>
              </a:defRPr>
            </a:lvl5pPr>
            <a:lvl6pPr marL="0" indent="0">
              <a:spcBef>
                <a:spcPts val="0"/>
              </a:spcBef>
              <a:buNone/>
              <a:defRPr sz="6000" cap="all" baseline="0">
                <a:solidFill>
                  <a:schemeClr val="bg1"/>
                </a:solidFill>
                <a:latin typeface="+mj-lt"/>
              </a:defRPr>
            </a:lvl6pPr>
            <a:lvl7pPr marL="0" indent="0">
              <a:spcBef>
                <a:spcPts val="0"/>
              </a:spcBef>
              <a:buNone/>
              <a:defRPr sz="6000" cap="all" baseline="0">
                <a:solidFill>
                  <a:schemeClr val="bg1"/>
                </a:solidFill>
                <a:latin typeface="+mj-lt"/>
              </a:defRPr>
            </a:lvl7pPr>
            <a:lvl8pPr marL="0" indent="0">
              <a:spcBef>
                <a:spcPts val="0"/>
              </a:spcBef>
              <a:buNone/>
              <a:defRPr sz="6000" cap="all" baseline="0">
                <a:solidFill>
                  <a:schemeClr val="bg1"/>
                </a:solidFill>
                <a:latin typeface="+mj-lt"/>
              </a:defRPr>
            </a:lvl8pPr>
            <a:lvl9pPr marL="0" indent="0">
              <a:spcBef>
                <a:spcPts val="0"/>
              </a:spcBef>
              <a:buNone/>
              <a:defRPr sz="6000" cap="all" baseline="0">
                <a:solidFill>
                  <a:schemeClr val="bg1"/>
                </a:solidFill>
                <a:latin typeface="+mj-lt"/>
              </a:defRPr>
            </a:lvl9pPr>
          </a:lstStyle>
          <a:p>
            <a:pPr lvl="0"/>
            <a:r>
              <a:rPr lang="en-US" dirty="0"/>
              <a:t>Heading</a:t>
            </a:r>
          </a:p>
        </p:txBody>
      </p:sp>
      <p:sp>
        <p:nvSpPr>
          <p:cNvPr id="25" name="Content Placeholder 17"/>
          <p:cNvSpPr>
            <a:spLocks noGrp="1"/>
          </p:cNvSpPr>
          <p:nvPr>
            <p:ph sz="quarter" idx="30" hasCustomPrompt="1"/>
          </p:nvPr>
        </p:nvSpPr>
        <p:spPr>
          <a:xfrm>
            <a:off x="15544800" y="27057096"/>
            <a:ext cx="12801600" cy="4572000"/>
          </a:xfrm>
        </p:spPr>
        <p:txBody>
          <a:bodyPr lIns="365760" tIns="182880"/>
          <a:lstStyle>
            <a:lvl1pPr>
              <a:defRPr baseline="0"/>
            </a:lvl1pPr>
            <a:lvl5pPr>
              <a:defRPr/>
            </a:lvl5pPr>
            <a:lvl6pPr>
              <a:defRPr/>
            </a:lvl6pPr>
            <a:lvl7pPr>
              <a:defRPr/>
            </a:lvl7pPr>
            <a:lvl8pPr>
              <a:defRPr/>
            </a:lvl8pPr>
            <a:lvl9pPr>
              <a:defRPr/>
            </a:lvl9pPr>
          </a:lstStyle>
          <a:p>
            <a:pPr lvl="0"/>
            <a:r>
              <a:rPr lang="en-US" dirty="0"/>
              <a:t>Use this placeholder to add text or other content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a:t>
            </a:r>
          </a:p>
          <a:p>
            <a:pPr lvl="6"/>
            <a:r>
              <a:rPr lang="en-US" dirty="0"/>
              <a:t>Seven</a:t>
            </a:r>
          </a:p>
          <a:p>
            <a:pPr lvl="7"/>
            <a:r>
              <a:rPr lang="en-US" dirty="0"/>
              <a:t>Eight</a:t>
            </a:r>
          </a:p>
          <a:p>
            <a:pPr lvl="8"/>
            <a:r>
              <a:rPr lang="en-US" dirty="0"/>
              <a:t>Nine</a:t>
            </a:r>
          </a:p>
        </p:txBody>
      </p:sp>
      <p:sp>
        <p:nvSpPr>
          <p:cNvPr id="26" name="Text Placeholder 6"/>
          <p:cNvSpPr>
            <a:spLocks noGrp="1"/>
          </p:cNvSpPr>
          <p:nvPr>
            <p:ph type="body" sz="quarter" idx="31" hasCustomPrompt="1"/>
          </p:nvPr>
        </p:nvSpPr>
        <p:spPr>
          <a:xfrm>
            <a:off x="29900880" y="5852160"/>
            <a:ext cx="12801600" cy="1219200"/>
          </a:xfrm>
          <a:prstGeom prst="round1Rect">
            <a:avLst/>
          </a:prstGeom>
          <a:solidFill>
            <a:schemeClr val="accent6"/>
          </a:solidFill>
        </p:spPr>
        <p:txBody>
          <a:bodyPr lIns="365760" anchor="ctr">
            <a:noAutofit/>
          </a:bodyPr>
          <a:lstStyle>
            <a:lvl1pPr marL="0" indent="0">
              <a:spcBef>
                <a:spcPts val="0"/>
              </a:spcBef>
              <a:buNone/>
              <a:defRPr sz="6000" cap="all" baseline="0">
                <a:solidFill>
                  <a:schemeClr val="bg1"/>
                </a:solidFill>
                <a:latin typeface="+mj-lt"/>
              </a:defRPr>
            </a:lvl1pPr>
            <a:lvl2pPr marL="0" indent="0">
              <a:spcBef>
                <a:spcPts val="0"/>
              </a:spcBef>
              <a:buNone/>
              <a:defRPr sz="6000" cap="all" baseline="0">
                <a:solidFill>
                  <a:schemeClr val="bg1"/>
                </a:solidFill>
                <a:latin typeface="+mj-lt"/>
              </a:defRPr>
            </a:lvl2pPr>
            <a:lvl3pPr marL="0" indent="0">
              <a:spcBef>
                <a:spcPts val="0"/>
              </a:spcBef>
              <a:buNone/>
              <a:defRPr sz="6000" cap="all" baseline="0">
                <a:solidFill>
                  <a:schemeClr val="bg1"/>
                </a:solidFill>
                <a:latin typeface="+mj-lt"/>
              </a:defRPr>
            </a:lvl3pPr>
            <a:lvl4pPr marL="0" indent="0">
              <a:spcBef>
                <a:spcPts val="0"/>
              </a:spcBef>
              <a:buNone/>
              <a:defRPr sz="6000" cap="all" baseline="0">
                <a:solidFill>
                  <a:schemeClr val="bg1"/>
                </a:solidFill>
                <a:latin typeface="+mj-lt"/>
              </a:defRPr>
            </a:lvl4pPr>
            <a:lvl5pPr marL="0" indent="0">
              <a:spcBef>
                <a:spcPts val="0"/>
              </a:spcBef>
              <a:buNone/>
              <a:defRPr sz="6000" cap="all" baseline="0">
                <a:solidFill>
                  <a:schemeClr val="bg1"/>
                </a:solidFill>
                <a:latin typeface="+mj-lt"/>
              </a:defRPr>
            </a:lvl5pPr>
            <a:lvl6pPr marL="0" indent="0">
              <a:spcBef>
                <a:spcPts val="0"/>
              </a:spcBef>
              <a:buNone/>
              <a:defRPr sz="6000" cap="all" baseline="0">
                <a:solidFill>
                  <a:schemeClr val="bg1"/>
                </a:solidFill>
                <a:latin typeface="+mj-lt"/>
              </a:defRPr>
            </a:lvl6pPr>
            <a:lvl7pPr marL="0" indent="0">
              <a:spcBef>
                <a:spcPts val="0"/>
              </a:spcBef>
              <a:buNone/>
              <a:defRPr sz="6000" cap="all" baseline="0">
                <a:solidFill>
                  <a:schemeClr val="bg1"/>
                </a:solidFill>
                <a:latin typeface="+mj-lt"/>
              </a:defRPr>
            </a:lvl7pPr>
            <a:lvl8pPr marL="0" indent="0">
              <a:spcBef>
                <a:spcPts val="0"/>
              </a:spcBef>
              <a:buNone/>
              <a:defRPr sz="6000" cap="all" baseline="0">
                <a:solidFill>
                  <a:schemeClr val="bg1"/>
                </a:solidFill>
                <a:latin typeface="+mj-lt"/>
              </a:defRPr>
            </a:lvl8pPr>
            <a:lvl9pPr marL="0" indent="0">
              <a:spcBef>
                <a:spcPts val="0"/>
              </a:spcBef>
              <a:buNone/>
              <a:defRPr sz="6000" cap="all" baseline="0">
                <a:solidFill>
                  <a:schemeClr val="bg1"/>
                </a:solidFill>
                <a:latin typeface="+mj-lt"/>
              </a:defRPr>
            </a:lvl9pPr>
          </a:lstStyle>
          <a:p>
            <a:pPr lvl="0"/>
            <a:r>
              <a:rPr lang="en-US" dirty="0"/>
              <a:t>Heading</a:t>
            </a:r>
          </a:p>
        </p:txBody>
      </p:sp>
      <p:sp>
        <p:nvSpPr>
          <p:cNvPr id="27" name="Content Placeholder 17"/>
          <p:cNvSpPr>
            <a:spLocks noGrp="1"/>
          </p:cNvSpPr>
          <p:nvPr>
            <p:ph sz="quarter" idx="32" hasCustomPrompt="1"/>
          </p:nvPr>
        </p:nvSpPr>
        <p:spPr>
          <a:xfrm>
            <a:off x="29900880" y="7071360"/>
            <a:ext cx="12801600" cy="7315200"/>
          </a:xfrm>
        </p:spPr>
        <p:txBody>
          <a:bodyPr lIns="365760" tIns="182880"/>
          <a:lstStyle>
            <a:lvl1pPr>
              <a:defRPr baseline="0"/>
            </a:lvl1pPr>
            <a:lvl5pPr>
              <a:defRPr/>
            </a:lvl5pPr>
            <a:lvl6pPr>
              <a:defRPr/>
            </a:lvl6pPr>
            <a:lvl7pPr>
              <a:defRPr/>
            </a:lvl7pPr>
            <a:lvl8pPr>
              <a:defRPr/>
            </a:lvl8pPr>
            <a:lvl9pPr>
              <a:defRPr/>
            </a:lvl9pPr>
          </a:lstStyle>
          <a:p>
            <a:pPr lvl="0"/>
            <a:r>
              <a:rPr lang="en-US" dirty="0"/>
              <a:t>Use this placeholder to add text or other content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a:t>
            </a:r>
          </a:p>
          <a:p>
            <a:pPr lvl="6"/>
            <a:r>
              <a:rPr lang="en-US" dirty="0"/>
              <a:t>Seven</a:t>
            </a:r>
          </a:p>
          <a:p>
            <a:pPr lvl="7"/>
            <a:r>
              <a:rPr lang="en-US" dirty="0"/>
              <a:t>Eight</a:t>
            </a:r>
          </a:p>
          <a:p>
            <a:pPr lvl="8"/>
            <a:r>
              <a:rPr lang="en-US" dirty="0"/>
              <a:t>Nine</a:t>
            </a:r>
          </a:p>
        </p:txBody>
      </p:sp>
      <p:sp>
        <p:nvSpPr>
          <p:cNvPr id="28" name="Content Placeholder 17"/>
          <p:cNvSpPr>
            <a:spLocks noGrp="1"/>
          </p:cNvSpPr>
          <p:nvPr>
            <p:ph sz="quarter" idx="33" hasCustomPrompt="1"/>
          </p:nvPr>
        </p:nvSpPr>
        <p:spPr>
          <a:xfrm>
            <a:off x="29900880" y="15837408"/>
            <a:ext cx="12801600" cy="7315200"/>
          </a:xfrm>
        </p:spPr>
        <p:txBody>
          <a:bodyPr lIns="365760" tIns="182880"/>
          <a:lstStyle>
            <a:lvl1pPr>
              <a:defRPr baseline="0"/>
            </a:lvl1pPr>
            <a:lvl5pPr>
              <a:defRPr/>
            </a:lvl5pPr>
            <a:lvl6pPr>
              <a:defRPr/>
            </a:lvl6pPr>
            <a:lvl7pPr>
              <a:defRPr/>
            </a:lvl7pPr>
            <a:lvl8pPr>
              <a:defRPr/>
            </a:lvl8pPr>
            <a:lvl9pPr>
              <a:defRPr/>
            </a:lvl9pPr>
          </a:lstStyle>
          <a:p>
            <a:pPr lvl="0"/>
            <a:r>
              <a:rPr lang="en-US" dirty="0"/>
              <a:t>Use this placeholder to add text or other content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a:t>
            </a:r>
          </a:p>
          <a:p>
            <a:pPr lvl="6"/>
            <a:r>
              <a:rPr lang="en-US" dirty="0"/>
              <a:t>Seven</a:t>
            </a:r>
          </a:p>
          <a:p>
            <a:pPr lvl="7"/>
            <a:r>
              <a:rPr lang="en-US" dirty="0"/>
              <a:t>Eight</a:t>
            </a:r>
          </a:p>
          <a:p>
            <a:pPr lvl="8"/>
            <a:r>
              <a:rPr lang="en-US" dirty="0"/>
              <a:t>Nine</a:t>
            </a:r>
          </a:p>
        </p:txBody>
      </p:sp>
      <p:sp>
        <p:nvSpPr>
          <p:cNvPr id="29" name="Text Placeholder 6"/>
          <p:cNvSpPr>
            <a:spLocks noGrp="1"/>
          </p:cNvSpPr>
          <p:nvPr>
            <p:ph type="body" sz="quarter" idx="34" hasCustomPrompt="1"/>
          </p:nvPr>
        </p:nvSpPr>
        <p:spPr>
          <a:xfrm>
            <a:off x="29900880" y="25831800"/>
            <a:ext cx="12801600" cy="1219200"/>
          </a:xfrm>
          <a:prstGeom prst="round1Rect">
            <a:avLst/>
          </a:prstGeom>
          <a:solidFill>
            <a:schemeClr val="accent1"/>
          </a:solidFill>
        </p:spPr>
        <p:txBody>
          <a:bodyPr lIns="365760" anchor="ctr">
            <a:noAutofit/>
          </a:bodyPr>
          <a:lstStyle>
            <a:lvl1pPr marL="0" indent="0">
              <a:spcBef>
                <a:spcPts val="0"/>
              </a:spcBef>
              <a:buNone/>
              <a:defRPr sz="6000" cap="all" baseline="0">
                <a:solidFill>
                  <a:schemeClr val="bg1"/>
                </a:solidFill>
                <a:latin typeface="+mj-lt"/>
              </a:defRPr>
            </a:lvl1pPr>
            <a:lvl2pPr marL="0" indent="0">
              <a:spcBef>
                <a:spcPts val="0"/>
              </a:spcBef>
              <a:buNone/>
              <a:defRPr sz="6000" cap="all" baseline="0">
                <a:solidFill>
                  <a:schemeClr val="bg1"/>
                </a:solidFill>
                <a:latin typeface="+mj-lt"/>
              </a:defRPr>
            </a:lvl2pPr>
            <a:lvl3pPr marL="0" indent="0">
              <a:spcBef>
                <a:spcPts val="0"/>
              </a:spcBef>
              <a:buNone/>
              <a:defRPr sz="6000" cap="all" baseline="0">
                <a:solidFill>
                  <a:schemeClr val="bg1"/>
                </a:solidFill>
                <a:latin typeface="+mj-lt"/>
              </a:defRPr>
            </a:lvl3pPr>
            <a:lvl4pPr marL="0" indent="0">
              <a:spcBef>
                <a:spcPts val="0"/>
              </a:spcBef>
              <a:buNone/>
              <a:defRPr sz="6000" cap="all" baseline="0">
                <a:solidFill>
                  <a:schemeClr val="bg1"/>
                </a:solidFill>
                <a:latin typeface="+mj-lt"/>
              </a:defRPr>
            </a:lvl4pPr>
            <a:lvl5pPr marL="0" indent="0">
              <a:spcBef>
                <a:spcPts val="0"/>
              </a:spcBef>
              <a:buNone/>
              <a:defRPr sz="6000" cap="all" baseline="0">
                <a:solidFill>
                  <a:schemeClr val="bg1"/>
                </a:solidFill>
                <a:latin typeface="+mj-lt"/>
              </a:defRPr>
            </a:lvl5pPr>
            <a:lvl6pPr marL="0" indent="0">
              <a:spcBef>
                <a:spcPts val="0"/>
              </a:spcBef>
              <a:buNone/>
              <a:defRPr sz="6000" cap="all" baseline="0">
                <a:solidFill>
                  <a:schemeClr val="bg1"/>
                </a:solidFill>
                <a:latin typeface="+mj-lt"/>
              </a:defRPr>
            </a:lvl6pPr>
            <a:lvl7pPr marL="0" indent="0">
              <a:spcBef>
                <a:spcPts val="0"/>
              </a:spcBef>
              <a:buNone/>
              <a:defRPr sz="6000" cap="all" baseline="0">
                <a:solidFill>
                  <a:schemeClr val="bg1"/>
                </a:solidFill>
                <a:latin typeface="+mj-lt"/>
              </a:defRPr>
            </a:lvl7pPr>
            <a:lvl8pPr marL="0" indent="0">
              <a:spcBef>
                <a:spcPts val="0"/>
              </a:spcBef>
              <a:buNone/>
              <a:defRPr sz="6000" cap="all" baseline="0">
                <a:solidFill>
                  <a:schemeClr val="bg1"/>
                </a:solidFill>
                <a:latin typeface="+mj-lt"/>
              </a:defRPr>
            </a:lvl8pPr>
            <a:lvl9pPr marL="0" indent="0">
              <a:spcBef>
                <a:spcPts val="0"/>
              </a:spcBef>
              <a:buNone/>
              <a:defRPr sz="6000" cap="all" baseline="0">
                <a:solidFill>
                  <a:schemeClr val="bg1"/>
                </a:solidFill>
                <a:latin typeface="+mj-lt"/>
              </a:defRPr>
            </a:lvl9pPr>
          </a:lstStyle>
          <a:p>
            <a:pPr lvl="0"/>
            <a:r>
              <a:rPr lang="en-US" dirty="0"/>
              <a:t>Heading</a:t>
            </a:r>
          </a:p>
        </p:txBody>
      </p:sp>
      <p:sp>
        <p:nvSpPr>
          <p:cNvPr id="30" name="Content Placeholder 17"/>
          <p:cNvSpPr>
            <a:spLocks noGrp="1"/>
          </p:cNvSpPr>
          <p:nvPr>
            <p:ph sz="quarter" idx="35" hasCustomPrompt="1"/>
          </p:nvPr>
        </p:nvSpPr>
        <p:spPr>
          <a:xfrm>
            <a:off x="29900880" y="27057096"/>
            <a:ext cx="12801600" cy="4572000"/>
          </a:xfrm>
        </p:spPr>
        <p:txBody>
          <a:bodyPr lIns="365760" tIns="182880"/>
          <a:lstStyle>
            <a:lvl1pPr>
              <a:defRPr baseline="0"/>
            </a:lvl1pPr>
            <a:lvl5pPr>
              <a:defRPr/>
            </a:lvl5pPr>
            <a:lvl6pPr>
              <a:defRPr/>
            </a:lvl6pPr>
            <a:lvl7pPr>
              <a:defRPr/>
            </a:lvl7pPr>
            <a:lvl8pPr>
              <a:defRPr/>
            </a:lvl8pPr>
            <a:lvl9pPr>
              <a:defRPr/>
            </a:lvl9pPr>
          </a:lstStyle>
          <a:p>
            <a:pPr lvl="0"/>
            <a:r>
              <a:rPr lang="en-US" dirty="0"/>
              <a:t>Use this placeholder to add text or other content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a:t>
            </a:r>
          </a:p>
          <a:p>
            <a:pPr lvl="6"/>
            <a:r>
              <a:rPr lang="en-US" dirty="0"/>
              <a:t>Seven</a:t>
            </a:r>
          </a:p>
          <a:p>
            <a:pPr lvl="7"/>
            <a:r>
              <a:rPr lang="en-US" dirty="0"/>
              <a:t>Eight</a:t>
            </a:r>
          </a:p>
          <a:p>
            <a:pPr lvl="8"/>
            <a:r>
              <a:rPr lang="en-US" dirty="0"/>
              <a:t>Nine</a:t>
            </a:r>
          </a:p>
        </p:txBody>
      </p:sp>
      <p:sp>
        <p:nvSpPr>
          <p:cNvPr id="32" name="Instructions"/>
          <p:cNvSpPr/>
          <p:nvPr userDrawn="1"/>
        </p:nvSpPr>
        <p:spPr>
          <a:xfrm>
            <a:off x="43891200" y="2552699"/>
            <a:ext cx="12447270" cy="329184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74320" rIns="274320" rtlCol="0" anchor="t"/>
          <a:lstStyle/>
          <a:p>
            <a:pPr lvl="0">
              <a:spcBef>
                <a:spcPts val="1200"/>
              </a:spcBef>
            </a:pPr>
            <a:r>
              <a:rPr sz="9600" dirty="0">
                <a:solidFill>
                  <a:prstClr val="white">
                    <a:lumMod val="50000"/>
                  </a:prstClr>
                </a:solidFill>
                <a:latin typeface="Calibri Light" panose="020F0302020204030204" pitchFamily="34" charset="0"/>
                <a:cs typeface="Calibri" panose="020F0502020204030204" pitchFamily="34" charset="0"/>
              </a:rPr>
              <a:t>Printing:</a:t>
            </a:r>
          </a:p>
          <a:p>
            <a:pPr lvl="0">
              <a:spcBef>
                <a:spcPts val="1200"/>
              </a:spcBef>
            </a:pPr>
            <a:r>
              <a:rPr lang="en-US" sz="6600" dirty="0">
                <a:solidFill>
                  <a:prstClr val="white">
                    <a:lumMod val="50000"/>
                  </a:prstClr>
                </a:solidFill>
                <a:latin typeface="Calibri Light" panose="020F0302020204030204" pitchFamily="34" charset="0"/>
                <a:cs typeface="Calibri" panose="020F0502020204030204" pitchFamily="34" charset="0"/>
              </a:rPr>
              <a:t>This poster is 48” wide by 36” high. It’s designed to be printed on a large-format printer.</a:t>
            </a:r>
          </a:p>
          <a:p>
            <a:pPr lvl="0">
              <a:spcBef>
                <a:spcPts val="300"/>
              </a:spcBef>
            </a:pPr>
            <a:endParaRPr sz="6000" dirty="0">
              <a:solidFill>
                <a:prstClr val="white">
                  <a:lumMod val="50000"/>
                </a:prstClr>
              </a:solidFill>
              <a:latin typeface="Calibri Light" panose="020F0302020204030204" pitchFamily="34" charset="0"/>
              <a:cs typeface="Calibri" panose="020F0502020204030204" pitchFamily="34" charset="0"/>
            </a:endParaRPr>
          </a:p>
          <a:p>
            <a:pPr lvl="0">
              <a:spcBef>
                <a:spcPts val="1200"/>
              </a:spcBef>
            </a:pPr>
            <a:r>
              <a:rPr sz="8800" dirty="0">
                <a:solidFill>
                  <a:prstClr val="white">
                    <a:lumMod val="50000"/>
                  </a:prstClr>
                </a:solidFill>
                <a:latin typeface="Calibri Light" panose="020F0302020204030204" pitchFamily="34" charset="0"/>
                <a:cs typeface="Calibri" panose="020F0502020204030204" pitchFamily="34" charset="0"/>
              </a:rPr>
              <a:t>Customizing the Content:</a:t>
            </a:r>
          </a:p>
          <a:p>
            <a:pPr lvl="0">
              <a:spcBef>
                <a:spcPts val="1200"/>
              </a:spcBef>
            </a:pPr>
            <a:r>
              <a:rPr sz="6600" dirty="0">
                <a:solidFill>
                  <a:prstClr val="white">
                    <a:lumMod val="50000"/>
                  </a:prstClr>
                </a:solidFill>
                <a:latin typeface="Calibri Light" panose="020F0302020204030204" pitchFamily="34" charset="0"/>
                <a:cs typeface="Calibri" panose="020F0502020204030204" pitchFamily="34" charset="0"/>
              </a:rPr>
              <a:t>The placeholders in this </a:t>
            </a:r>
            <a:r>
              <a:rPr lang="en-US" sz="6600" dirty="0">
                <a:solidFill>
                  <a:prstClr val="white">
                    <a:lumMod val="50000"/>
                  </a:prstClr>
                </a:solidFill>
                <a:latin typeface="Calibri Light" panose="020F0302020204030204" pitchFamily="34" charset="0"/>
                <a:cs typeface="Calibri" panose="020F0502020204030204" pitchFamily="34" charset="0"/>
              </a:rPr>
              <a:t>poster </a:t>
            </a:r>
            <a:r>
              <a:rPr sz="6600" dirty="0">
                <a:solidFill>
                  <a:prstClr val="white">
                    <a:lumMod val="50000"/>
                  </a:prstClr>
                </a:solidFill>
                <a:latin typeface="Calibri Light" panose="020F0302020204030204" pitchFamily="34" charset="0"/>
                <a:cs typeface="Calibri" panose="020F0502020204030204" pitchFamily="34" charset="0"/>
              </a:rPr>
              <a:t>are formatted for you. </a:t>
            </a:r>
            <a:r>
              <a:rPr lang="en-US" sz="6600" dirty="0">
                <a:solidFill>
                  <a:prstClr val="white">
                    <a:lumMod val="50000"/>
                  </a:prstClr>
                </a:solidFill>
                <a:latin typeface="Calibri Light" panose="020F0302020204030204" pitchFamily="34" charset="0"/>
                <a:cs typeface="Calibri" panose="020F0502020204030204" pitchFamily="34" charset="0"/>
              </a:rPr>
              <a:t>Type</a:t>
            </a:r>
            <a:r>
              <a:rPr lang="en-US" sz="6600" baseline="0" dirty="0">
                <a:solidFill>
                  <a:prstClr val="white">
                    <a:lumMod val="50000"/>
                  </a:prstClr>
                </a:solidFill>
                <a:latin typeface="Calibri Light" panose="020F0302020204030204" pitchFamily="34" charset="0"/>
                <a:cs typeface="Calibri" panose="020F0502020204030204" pitchFamily="34" charset="0"/>
              </a:rPr>
              <a:t> in the placeholders </a:t>
            </a:r>
            <a:r>
              <a:rPr lang="en-US" sz="6600" dirty="0">
                <a:solidFill>
                  <a:prstClr val="white">
                    <a:lumMod val="50000"/>
                  </a:prstClr>
                </a:solidFill>
                <a:latin typeface="Calibri Light" panose="020F0302020204030204" pitchFamily="34" charset="0"/>
                <a:cs typeface="Calibri" panose="020F0502020204030204" pitchFamily="34" charset="0"/>
              </a:rPr>
              <a:t>to add text, or c</a:t>
            </a:r>
            <a:r>
              <a:rPr lang="en-US" sz="6600" baseline="0" dirty="0">
                <a:solidFill>
                  <a:prstClr val="white">
                    <a:lumMod val="50000"/>
                  </a:prstClr>
                </a:solidFill>
                <a:latin typeface="Calibri Light" panose="020F0302020204030204" pitchFamily="34" charset="0"/>
                <a:cs typeface="Calibri" panose="020F0502020204030204" pitchFamily="34" charset="0"/>
              </a:rPr>
              <a:t>lick an icon to add a table, chart, SmartArt graphic, picture or multimedia file.</a:t>
            </a:r>
          </a:p>
          <a:p>
            <a:pPr lvl="0">
              <a:spcBef>
                <a:spcPts val="2400"/>
              </a:spcBef>
            </a:pPr>
            <a:r>
              <a:rPr lang="en-US" sz="6600" dirty="0">
                <a:solidFill>
                  <a:prstClr val="white">
                    <a:lumMod val="50000"/>
                  </a:prstClr>
                </a:solidFill>
                <a:latin typeface="Calibri Light" panose="020F0302020204030204" pitchFamily="34" charset="0"/>
                <a:cs typeface="Calibri" panose="020F0502020204030204" pitchFamily="34" charset="0"/>
              </a:rPr>
              <a:t>T</a:t>
            </a:r>
            <a:r>
              <a:rPr sz="6600" dirty="0">
                <a:solidFill>
                  <a:prstClr val="white">
                    <a:lumMod val="50000"/>
                  </a:prstClr>
                </a:solidFill>
                <a:latin typeface="Calibri Light" panose="020F0302020204030204" pitchFamily="34" charset="0"/>
                <a:cs typeface="Calibri" panose="020F0502020204030204" pitchFamily="34" charset="0"/>
              </a:rPr>
              <a:t>o add or remove bullet points from text, just click the Bullets button on the Home tab.</a:t>
            </a:r>
          </a:p>
          <a:p>
            <a:pPr lvl="0">
              <a:spcBef>
                <a:spcPts val="2400"/>
              </a:spcBef>
            </a:pPr>
            <a:r>
              <a:rPr sz="6600" dirty="0">
                <a:solidFill>
                  <a:prstClr val="white">
                    <a:lumMod val="50000"/>
                  </a:prstClr>
                </a:solidFill>
                <a:latin typeface="Calibri Light" panose="020F0302020204030204" pitchFamily="34" charset="0"/>
                <a:cs typeface="Calibri" panose="020F0502020204030204" pitchFamily="34" charset="0"/>
              </a:rPr>
              <a:t>If you need more placeholders for titles, </a:t>
            </a:r>
            <a:r>
              <a:rPr lang="en-US" sz="6600" dirty="0">
                <a:solidFill>
                  <a:prstClr val="white">
                    <a:lumMod val="50000"/>
                  </a:prstClr>
                </a:solidFill>
                <a:latin typeface="Calibri Light" panose="020F0302020204030204" pitchFamily="34" charset="0"/>
                <a:cs typeface="Calibri" panose="020F0502020204030204" pitchFamily="34" charset="0"/>
              </a:rPr>
              <a:t>content</a:t>
            </a:r>
            <a:r>
              <a:rPr sz="6600" dirty="0">
                <a:solidFill>
                  <a:prstClr val="white">
                    <a:lumMod val="50000"/>
                  </a:prstClr>
                </a:solidFill>
                <a:latin typeface="Calibri Light" panose="020F0302020204030204" pitchFamily="34" charset="0"/>
                <a:cs typeface="Calibri" panose="020F0502020204030204" pitchFamily="34" charset="0"/>
              </a:rPr>
              <a:t> or body text, just make a copy of what you need and drag it into place. PowerPoint’s Smart Guides will help you align it with everything else.</a:t>
            </a:r>
          </a:p>
          <a:p>
            <a:pPr lvl="0">
              <a:spcBef>
                <a:spcPts val="2400"/>
              </a:spcBef>
            </a:pPr>
            <a:r>
              <a:rPr sz="6600" dirty="0">
                <a:solidFill>
                  <a:prstClr val="white">
                    <a:lumMod val="50000"/>
                  </a:prstClr>
                </a:solidFill>
                <a:latin typeface="Calibri Light" panose="020F0302020204030204" pitchFamily="34" charset="0"/>
                <a:cs typeface="Calibri" panose="020F0502020204030204" pitchFamily="34" charset="0"/>
              </a:rPr>
              <a:t>Want to use your own pictures instead of ours? No problem! Just </a:t>
            </a:r>
            <a:r>
              <a:rPr lang="en-US" sz="6600" dirty="0">
                <a:solidFill>
                  <a:prstClr val="white">
                    <a:lumMod val="50000"/>
                  </a:prstClr>
                </a:solidFill>
                <a:latin typeface="Calibri Light" panose="020F0302020204030204" pitchFamily="34" charset="0"/>
                <a:cs typeface="Calibri" panose="020F0502020204030204" pitchFamily="34" charset="0"/>
              </a:rPr>
              <a:t>right-</a:t>
            </a:r>
            <a:r>
              <a:rPr sz="6600" dirty="0">
                <a:solidFill>
                  <a:prstClr val="white">
                    <a:lumMod val="50000"/>
                  </a:prstClr>
                </a:solidFill>
                <a:latin typeface="Calibri Light" panose="020F0302020204030204" pitchFamily="34" charset="0"/>
                <a:cs typeface="Calibri" panose="020F0502020204030204" pitchFamily="34" charset="0"/>
              </a:rPr>
              <a:t>click a picture</a:t>
            </a:r>
            <a:r>
              <a:rPr lang="en-US" sz="6600" dirty="0">
                <a:solidFill>
                  <a:prstClr val="white">
                    <a:lumMod val="50000"/>
                  </a:prstClr>
                </a:solidFill>
                <a:latin typeface="Calibri Light" panose="020F0302020204030204" pitchFamily="34" charset="0"/>
                <a:cs typeface="Calibri" panose="020F0502020204030204" pitchFamily="34" charset="0"/>
              </a:rPr>
              <a:t> and choose Change Picture. Maintain the</a:t>
            </a:r>
            <a:r>
              <a:rPr lang="en-US" sz="6600" baseline="0" dirty="0">
                <a:solidFill>
                  <a:prstClr val="white">
                    <a:lumMod val="50000"/>
                  </a:prstClr>
                </a:solidFill>
                <a:latin typeface="Calibri Light" panose="020F0302020204030204" pitchFamily="34" charset="0"/>
                <a:cs typeface="Calibri" panose="020F0502020204030204" pitchFamily="34" charset="0"/>
              </a:rPr>
              <a:t> proportion of pictures as you r</a:t>
            </a:r>
            <a:r>
              <a:rPr lang="en-US" sz="6600" dirty="0">
                <a:solidFill>
                  <a:prstClr val="white">
                    <a:lumMod val="50000"/>
                  </a:prstClr>
                </a:solidFill>
                <a:latin typeface="Calibri Light" panose="020F0302020204030204" pitchFamily="34" charset="0"/>
                <a:cs typeface="Calibri" panose="020F0502020204030204" pitchFamily="34" charset="0"/>
              </a:rPr>
              <a:t>esize</a:t>
            </a:r>
            <a:r>
              <a:rPr lang="en-US" sz="6600" baseline="0" dirty="0">
                <a:solidFill>
                  <a:prstClr val="white">
                    <a:lumMod val="50000"/>
                  </a:prstClr>
                </a:solidFill>
                <a:latin typeface="Calibri Light" panose="020F0302020204030204" pitchFamily="34" charset="0"/>
                <a:cs typeface="Calibri" panose="020F0502020204030204" pitchFamily="34" charset="0"/>
              </a:rPr>
              <a:t> by dragging a corner.</a:t>
            </a:r>
            <a:endParaRPr sz="6600" dirty="0">
              <a:solidFill>
                <a:prstClr val="white">
                  <a:lumMod val="50000"/>
                </a:prstClr>
              </a:solidFill>
              <a:latin typeface="Calibri Light" panose="020F0302020204030204" pitchFamily="34" charset="0"/>
              <a:cs typeface="Calibri" panose="020F0502020204030204" pitchFamily="34" charset="0"/>
            </a:endParaRPr>
          </a:p>
        </p:txBody>
      </p:sp>
    </p:spTree>
    <p:extLst>
      <p:ext uri="{BB962C8B-B14F-4D97-AF65-F5344CB8AC3E}">
        <p14:creationId xmlns:p14="http://schemas.microsoft.com/office/powerpoint/2010/main" val="145907722"/>
      </p:ext>
    </p:extLst>
  </p:cSld>
  <p:clrMapOvr>
    <a:masterClrMapping/>
  </p:clrMapOvr>
  <p:extLst>
    <p:ext uri="{DCECCB84-F9BA-43D5-87BE-67443E8EF086}">
      <p15:sldGuideLst xmlns:p15="http://schemas.microsoft.com/office/powerpoint/2012/main">
        <p15:guide id="1" pos="9168" userDrawn="1">
          <p15:clr>
            <a:srgbClr val="A4A3A4"/>
          </p15:clr>
        </p15:guide>
        <p15:guide id="2" pos="18480" userDrawn="1">
          <p15:clr>
            <a:srgbClr val="A4A3A4"/>
          </p15:clr>
        </p15:guide>
      </p15:sldGuideLst>
    </p:ext>
  </p:extLst>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bwMode="invGray">
          <a:xfrm>
            <a:off x="0" y="0"/>
            <a:ext cx="43891200" cy="50292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bwMode="auto">
          <a:xfrm>
            <a:off x="6400800" y="990600"/>
            <a:ext cx="31089600" cy="2514540"/>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6400800" y="6019800"/>
            <a:ext cx="31089600" cy="2362962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143000" y="32114698"/>
            <a:ext cx="9875520" cy="457200"/>
          </a:xfrm>
          <a:prstGeom prst="rect">
            <a:avLst/>
          </a:prstGeom>
        </p:spPr>
        <p:txBody>
          <a:bodyPr vert="horz" lIns="91440" tIns="45720" rIns="91440" bIns="45720" rtlCol="0" anchor="ctr"/>
          <a:lstStyle>
            <a:lvl1pPr algn="l">
              <a:defRPr sz="1600">
                <a:solidFill>
                  <a:schemeClr val="tx1">
                    <a:tint val="75000"/>
                  </a:schemeClr>
                </a:solidFill>
              </a:defRPr>
            </a:lvl1pPr>
          </a:lstStyle>
          <a:p>
            <a:fld id="{ECAA57DF-1C19-4726-AB84-014692BAD8F5}" type="datetimeFigureOut">
              <a:rPr lang="en-US" smtClean="0"/>
              <a:pPr/>
              <a:t>6/10/19</a:t>
            </a:fld>
            <a:endParaRPr lang="en-US"/>
          </a:p>
        </p:txBody>
      </p:sp>
      <p:sp>
        <p:nvSpPr>
          <p:cNvPr id="5" name="Footer Placeholder 4"/>
          <p:cNvSpPr>
            <a:spLocks noGrp="1"/>
          </p:cNvSpPr>
          <p:nvPr>
            <p:ph type="ftr" sz="quarter" idx="3"/>
          </p:nvPr>
        </p:nvSpPr>
        <p:spPr>
          <a:xfrm>
            <a:off x="11018520" y="32114698"/>
            <a:ext cx="21854160" cy="457200"/>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32872680" y="32114698"/>
            <a:ext cx="9875520" cy="457200"/>
          </a:xfrm>
          <a:prstGeom prst="rect">
            <a:avLst/>
          </a:prstGeom>
        </p:spPr>
        <p:txBody>
          <a:bodyPr vert="horz" lIns="91440" tIns="45720" rIns="91440" bIns="45720" rtlCol="0" anchor="ctr"/>
          <a:lstStyle>
            <a:lvl1pPr algn="r">
              <a:defRPr sz="1600">
                <a:solidFill>
                  <a:schemeClr val="tx1">
                    <a:tint val="75000"/>
                  </a:schemeClr>
                </a:solidFill>
              </a:defRPr>
            </a:lvl1pPr>
          </a:lstStyle>
          <a:p>
            <a:fld id="{91B4C631-C489-4C11-812F-2172FBEAE82B}" type="slidenum">
              <a:rPr lang="en-US" smtClean="0"/>
              <a:pPr/>
              <a:t>‹#›</a:t>
            </a:fld>
            <a:endParaRPr lang="en-US"/>
          </a:p>
        </p:txBody>
      </p:sp>
    </p:spTree>
    <p:extLst>
      <p:ext uri="{BB962C8B-B14F-4D97-AF65-F5344CB8AC3E}">
        <p14:creationId xmlns:p14="http://schemas.microsoft.com/office/powerpoint/2010/main" val="2508807471"/>
      </p:ext>
    </p:extLst>
  </p:cSld>
  <p:clrMap bg1="lt1" tx1="dk1" bg2="lt2" tx2="dk2" accent1="accent1" accent2="accent2" accent3="accent3" accent4="accent4" accent5="accent5" accent6="accent6" hlink="hlink" folHlink="folHlink"/>
  <p:sldLayoutIdLst>
    <p:sldLayoutId id="2147483672" r:id="rId1"/>
  </p:sldLayoutIdLst>
  <p:txStyles>
    <p:titleStyle>
      <a:lvl1pPr algn="l" defTabSz="4389120" rtl="0" eaLnBrk="1" latinLnBrk="0" hangingPunct="1">
        <a:lnSpc>
          <a:spcPct val="90000"/>
        </a:lnSpc>
        <a:spcBef>
          <a:spcPct val="0"/>
        </a:spcBef>
        <a:buNone/>
        <a:defRPr sz="8800" b="1" kern="1200">
          <a:solidFill>
            <a:schemeClr val="bg1"/>
          </a:solidFill>
          <a:latin typeface="+mj-lt"/>
          <a:ea typeface="+mj-ea"/>
          <a:cs typeface="+mj-cs"/>
        </a:defRPr>
      </a:lvl1pPr>
    </p:titleStyle>
    <p:bodyStyle>
      <a:lvl1pPr marL="457200" indent="-457200" algn="l" defTabSz="4389120" rtl="0" eaLnBrk="1" latinLnBrk="0" hangingPunct="1">
        <a:lnSpc>
          <a:spcPct val="100000"/>
        </a:lnSpc>
        <a:spcBef>
          <a:spcPts val="1200"/>
        </a:spcBef>
        <a:buClr>
          <a:schemeClr val="accent2"/>
        </a:buClr>
        <a:buFont typeface="Arial" panose="020B0604020202020204" pitchFamily="34" charset="0"/>
        <a:buChar char="•"/>
        <a:defRPr sz="2800" kern="1200">
          <a:solidFill>
            <a:schemeClr val="tx1"/>
          </a:solidFill>
          <a:latin typeface="+mn-lt"/>
          <a:ea typeface="+mn-ea"/>
          <a:cs typeface="+mn-cs"/>
        </a:defRPr>
      </a:lvl1pPr>
      <a:lvl2pPr marL="1097280" indent="-457200" algn="l" defTabSz="4389120" rtl="0" eaLnBrk="1" latinLnBrk="0" hangingPunct="1">
        <a:lnSpc>
          <a:spcPct val="100000"/>
        </a:lnSpc>
        <a:spcBef>
          <a:spcPts val="1200"/>
        </a:spcBef>
        <a:buClr>
          <a:schemeClr val="accent2"/>
        </a:buClr>
        <a:buFont typeface="Arial" panose="020B0604020202020204" pitchFamily="34" charset="0"/>
        <a:buChar char="•"/>
        <a:defRPr sz="2400" kern="1200">
          <a:solidFill>
            <a:schemeClr val="tx1"/>
          </a:solidFill>
          <a:latin typeface="+mn-lt"/>
          <a:ea typeface="+mn-ea"/>
          <a:cs typeface="+mn-cs"/>
        </a:defRPr>
      </a:lvl2pPr>
      <a:lvl3pPr marL="1097280" indent="-457200" algn="l" defTabSz="4389120" rtl="0" eaLnBrk="1" latinLnBrk="0" hangingPunct="1">
        <a:lnSpc>
          <a:spcPct val="100000"/>
        </a:lnSpc>
        <a:spcBef>
          <a:spcPts val="1200"/>
        </a:spcBef>
        <a:buClr>
          <a:schemeClr val="accent2"/>
        </a:buClr>
        <a:buFont typeface="Arial" panose="020B0604020202020204" pitchFamily="34" charset="0"/>
        <a:buChar char="•"/>
        <a:defRPr sz="2400" kern="1200">
          <a:solidFill>
            <a:schemeClr val="tx1"/>
          </a:solidFill>
          <a:latin typeface="+mn-lt"/>
          <a:ea typeface="+mn-ea"/>
          <a:cs typeface="+mn-cs"/>
        </a:defRPr>
      </a:lvl3pPr>
      <a:lvl4pPr marL="1097280" indent="-457200" algn="l" defTabSz="4389120" rtl="0" eaLnBrk="1" latinLnBrk="0" hangingPunct="1">
        <a:lnSpc>
          <a:spcPct val="100000"/>
        </a:lnSpc>
        <a:spcBef>
          <a:spcPts val="1200"/>
        </a:spcBef>
        <a:buClr>
          <a:schemeClr val="accent2"/>
        </a:buClr>
        <a:buFont typeface="Arial" panose="020B0604020202020204" pitchFamily="34" charset="0"/>
        <a:buChar char="•"/>
        <a:defRPr sz="2400" kern="1200">
          <a:solidFill>
            <a:schemeClr val="tx1"/>
          </a:solidFill>
          <a:latin typeface="+mn-lt"/>
          <a:ea typeface="+mn-ea"/>
          <a:cs typeface="+mn-cs"/>
        </a:defRPr>
      </a:lvl4pPr>
      <a:lvl5pPr marL="1097280" indent="-457200" algn="l" defTabSz="4389120" rtl="0" eaLnBrk="1" latinLnBrk="0" hangingPunct="1">
        <a:lnSpc>
          <a:spcPct val="100000"/>
        </a:lnSpc>
        <a:spcBef>
          <a:spcPts val="1200"/>
        </a:spcBef>
        <a:buClr>
          <a:schemeClr val="accent2"/>
        </a:buClr>
        <a:buFont typeface="Arial" panose="020B0604020202020204" pitchFamily="34" charset="0"/>
        <a:buChar char="•"/>
        <a:defRPr sz="2400" kern="1200">
          <a:solidFill>
            <a:schemeClr val="tx1"/>
          </a:solidFill>
          <a:latin typeface="+mn-lt"/>
          <a:ea typeface="+mn-ea"/>
          <a:cs typeface="+mn-cs"/>
        </a:defRPr>
      </a:lvl5pPr>
      <a:lvl6pPr marL="1097280" indent="-457200" algn="l" defTabSz="4389120" rtl="0" eaLnBrk="1" latinLnBrk="0" hangingPunct="1">
        <a:lnSpc>
          <a:spcPct val="100000"/>
        </a:lnSpc>
        <a:spcBef>
          <a:spcPts val="1200"/>
        </a:spcBef>
        <a:buClr>
          <a:schemeClr val="accent2"/>
        </a:buClr>
        <a:buFont typeface="Arial" panose="020B0604020202020204" pitchFamily="34" charset="0"/>
        <a:buChar char="•"/>
        <a:defRPr sz="2400" kern="1200">
          <a:solidFill>
            <a:schemeClr val="tx1"/>
          </a:solidFill>
          <a:latin typeface="+mn-lt"/>
          <a:ea typeface="+mn-ea"/>
          <a:cs typeface="+mn-cs"/>
        </a:defRPr>
      </a:lvl6pPr>
      <a:lvl7pPr marL="1097280" indent="-457200" algn="l" defTabSz="4389120" rtl="0" eaLnBrk="1" latinLnBrk="0" hangingPunct="1">
        <a:lnSpc>
          <a:spcPct val="100000"/>
        </a:lnSpc>
        <a:spcBef>
          <a:spcPts val="1200"/>
        </a:spcBef>
        <a:buClr>
          <a:schemeClr val="accent2"/>
        </a:buClr>
        <a:buFont typeface="Arial" panose="020B0604020202020204" pitchFamily="34" charset="0"/>
        <a:buChar char="•"/>
        <a:defRPr sz="2400" kern="1200">
          <a:solidFill>
            <a:schemeClr val="tx1"/>
          </a:solidFill>
          <a:latin typeface="+mn-lt"/>
          <a:ea typeface="+mn-ea"/>
          <a:cs typeface="+mn-cs"/>
        </a:defRPr>
      </a:lvl7pPr>
      <a:lvl8pPr marL="1097280" indent="-457200" algn="l" defTabSz="4389120" rtl="0" eaLnBrk="1" latinLnBrk="0" hangingPunct="1">
        <a:lnSpc>
          <a:spcPct val="100000"/>
        </a:lnSpc>
        <a:spcBef>
          <a:spcPts val="1200"/>
        </a:spcBef>
        <a:buClr>
          <a:schemeClr val="accent2"/>
        </a:buClr>
        <a:buFont typeface="Arial" panose="020B0604020202020204" pitchFamily="34" charset="0"/>
        <a:buChar char="•"/>
        <a:defRPr sz="2400" kern="1200">
          <a:solidFill>
            <a:schemeClr val="tx1"/>
          </a:solidFill>
          <a:latin typeface="+mn-lt"/>
          <a:ea typeface="+mn-ea"/>
          <a:cs typeface="+mn-cs"/>
        </a:defRPr>
      </a:lvl8pPr>
      <a:lvl9pPr marL="1097280" indent="-457200" algn="l" defTabSz="4389120" rtl="0" eaLnBrk="1" latinLnBrk="0" hangingPunct="1">
        <a:lnSpc>
          <a:spcPct val="100000"/>
        </a:lnSpc>
        <a:spcBef>
          <a:spcPts val="1200"/>
        </a:spcBef>
        <a:buClr>
          <a:schemeClr val="accent2"/>
        </a:buClr>
        <a:buFont typeface="Arial" panose="020B0604020202020204" pitchFamily="34" charset="0"/>
        <a:buChar char="•"/>
        <a:defRPr sz="2400" kern="1200">
          <a:solidFill>
            <a:schemeClr val="tx1"/>
          </a:solidFill>
          <a:latin typeface="+mn-lt"/>
          <a:ea typeface="+mn-ea"/>
          <a:cs typeface="+mn-cs"/>
        </a:defRPr>
      </a:lvl9pPr>
    </p:bodyStyle>
    <p:otherStyle>
      <a:defPPr>
        <a:defRPr lang="en-US"/>
      </a:defPPr>
      <a:lvl1pPr marL="0" algn="l" defTabSz="4389120" rtl="0" eaLnBrk="1" latinLnBrk="0" hangingPunct="1">
        <a:defRPr sz="8640" kern="1200">
          <a:solidFill>
            <a:schemeClr val="tx1"/>
          </a:solidFill>
          <a:latin typeface="+mn-lt"/>
          <a:ea typeface="+mn-ea"/>
          <a:cs typeface="+mn-cs"/>
        </a:defRPr>
      </a:lvl1pPr>
      <a:lvl2pPr marL="2194560" algn="l" defTabSz="4389120" rtl="0" eaLnBrk="1" latinLnBrk="0" hangingPunct="1">
        <a:defRPr sz="8640" kern="1200">
          <a:solidFill>
            <a:schemeClr val="tx1"/>
          </a:solidFill>
          <a:latin typeface="+mn-lt"/>
          <a:ea typeface="+mn-ea"/>
          <a:cs typeface="+mn-cs"/>
        </a:defRPr>
      </a:lvl2pPr>
      <a:lvl3pPr marL="4389120" algn="l" defTabSz="4389120" rtl="0" eaLnBrk="1" latinLnBrk="0" hangingPunct="1">
        <a:defRPr sz="8640" kern="1200">
          <a:solidFill>
            <a:schemeClr val="tx1"/>
          </a:solidFill>
          <a:latin typeface="+mn-lt"/>
          <a:ea typeface="+mn-ea"/>
          <a:cs typeface="+mn-cs"/>
        </a:defRPr>
      </a:lvl3pPr>
      <a:lvl4pPr marL="6583680" algn="l" defTabSz="4389120" rtl="0" eaLnBrk="1" latinLnBrk="0" hangingPunct="1">
        <a:defRPr sz="8640" kern="1200">
          <a:solidFill>
            <a:schemeClr val="tx1"/>
          </a:solidFill>
          <a:latin typeface="+mn-lt"/>
          <a:ea typeface="+mn-ea"/>
          <a:cs typeface="+mn-cs"/>
        </a:defRPr>
      </a:lvl4pPr>
      <a:lvl5pPr marL="8778240" algn="l" defTabSz="4389120" rtl="0" eaLnBrk="1" latinLnBrk="0" hangingPunct="1">
        <a:defRPr sz="8640" kern="1200">
          <a:solidFill>
            <a:schemeClr val="tx1"/>
          </a:solidFill>
          <a:latin typeface="+mn-lt"/>
          <a:ea typeface="+mn-ea"/>
          <a:cs typeface="+mn-cs"/>
        </a:defRPr>
      </a:lvl5pPr>
      <a:lvl6pPr marL="10972800" algn="l" defTabSz="4389120" rtl="0" eaLnBrk="1" latinLnBrk="0" hangingPunct="1">
        <a:defRPr sz="8640" kern="1200">
          <a:solidFill>
            <a:schemeClr val="tx1"/>
          </a:solidFill>
          <a:latin typeface="+mn-lt"/>
          <a:ea typeface="+mn-ea"/>
          <a:cs typeface="+mn-cs"/>
        </a:defRPr>
      </a:lvl6pPr>
      <a:lvl7pPr marL="13167360" algn="l" defTabSz="4389120" rtl="0" eaLnBrk="1" latinLnBrk="0" hangingPunct="1">
        <a:defRPr sz="8640" kern="1200">
          <a:solidFill>
            <a:schemeClr val="tx1"/>
          </a:solidFill>
          <a:latin typeface="+mn-lt"/>
          <a:ea typeface="+mn-ea"/>
          <a:cs typeface="+mn-cs"/>
        </a:defRPr>
      </a:lvl7pPr>
      <a:lvl8pPr marL="15361920" algn="l" defTabSz="4389120" rtl="0" eaLnBrk="1" latinLnBrk="0" hangingPunct="1">
        <a:defRPr sz="8640" kern="1200">
          <a:solidFill>
            <a:schemeClr val="tx1"/>
          </a:solidFill>
          <a:latin typeface="+mn-lt"/>
          <a:ea typeface="+mn-ea"/>
          <a:cs typeface="+mn-cs"/>
        </a:defRPr>
      </a:lvl8pPr>
      <a:lvl9pPr marL="17556480" algn="l" defTabSz="4389120" rtl="0" eaLnBrk="1" latinLnBrk="0" hangingPunct="1">
        <a:defRPr sz="864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0368" userDrawn="1">
          <p15:clr>
            <a:srgbClr val="A4A3A4"/>
          </p15:clr>
        </p15:guide>
        <p15:guide id="2" pos="720" userDrawn="1">
          <p15:clr>
            <a:srgbClr val="A4A3A4"/>
          </p15:clr>
        </p15:guide>
        <p15:guide id="3" pos="26928" userDrawn="1">
          <p15:clr>
            <a:srgbClr val="A4A3A4"/>
          </p15:clr>
        </p15:guide>
        <p15:guide id="4" pos="13824" userDrawn="1">
          <p15:clr>
            <a:srgbClr val="A4A3A4"/>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3" Type="http://schemas.openxmlformats.org/officeDocument/2006/relationships/image" Target="../media/image1.gif"/><Relationship Id="rId7" Type="http://schemas.openxmlformats.org/officeDocument/2006/relationships/image" Target="../media/image5.tiff"/><Relationship Id="rId12"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tiff"/><Relationship Id="rId5" Type="http://schemas.openxmlformats.org/officeDocument/2006/relationships/image" Target="../media/image3.png"/><Relationship Id="rId15" Type="http://schemas.openxmlformats.org/officeDocument/2006/relationships/image" Target="../media/image1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tiff"/><Relationship Id="rId1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2" name="Rectangle 41">
            <a:extLst>
              <a:ext uri="{FF2B5EF4-FFF2-40B4-BE49-F238E27FC236}">
                <a16:creationId xmlns:a16="http://schemas.microsoft.com/office/drawing/2014/main" id="{6FA2F759-24A0-45A2-9659-D34AEBFE8490}"/>
              </a:ext>
            </a:extLst>
          </p:cNvPr>
          <p:cNvSpPr/>
          <p:nvPr/>
        </p:nvSpPr>
        <p:spPr>
          <a:xfrm>
            <a:off x="0" y="0"/>
            <a:ext cx="43891200" cy="5001277"/>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dirty="0" err="1"/>
          </a:p>
        </p:txBody>
      </p:sp>
      <p:sp>
        <p:nvSpPr>
          <p:cNvPr id="59" name="Rectangle 58"/>
          <p:cNvSpPr/>
          <p:nvPr/>
        </p:nvSpPr>
        <p:spPr>
          <a:xfrm>
            <a:off x="29371170" y="24026111"/>
            <a:ext cx="13354782" cy="119207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dirty="0" err="1"/>
          </a:p>
        </p:txBody>
      </p:sp>
      <p:sp>
        <p:nvSpPr>
          <p:cNvPr id="52" name="Rectangle 51"/>
          <p:cNvSpPr/>
          <p:nvPr/>
        </p:nvSpPr>
        <p:spPr>
          <a:xfrm>
            <a:off x="1158240" y="5852159"/>
            <a:ext cx="41544240" cy="12192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dirty="0" err="1"/>
          </a:p>
        </p:txBody>
      </p:sp>
      <p:sp>
        <p:nvSpPr>
          <p:cNvPr id="44" name="Rectangle 43"/>
          <p:cNvSpPr/>
          <p:nvPr/>
        </p:nvSpPr>
        <p:spPr>
          <a:xfrm>
            <a:off x="1182353" y="5840836"/>
            <a:ext cx="13433448" cy="25911208"/>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dirty="0" err="1"/>
          </a:p>
        </p:txBody>
      </p:sp>
      <p:sp>
        <p:nvSpPr>
          <p:cNvPr id="4" name="Title 3"/>
          <p:cNvSpPr>
            <a:spLocks noGrp="1"/>
          </p:cNvSpPr>
          <p:nvPr>
            <p:ph type="title"/>
          </p:nvPr>
        </p:nvSpPr>
        <p:spPr>
          <a:xfrm>
            <a:off x="6236566" y="1156966"/>
            <a:ext cx="31089600" cy="3758184"/>
          </a:xfrm>
        </p:spPr>
        <p:txBody>
          <a:bodyPr>
            <a:normAutofit fontScale="90000"/>
          </a:bodyPr>
          <a:lstStyle/>
          <a:p>
            <a:pPr algn="ctr"/>
            <a:r>
              <a:rPr lang="en-US" sz="10000" dirty="0"/>
              <a:t>Fake Tweet Identifier Android Application</a:t>
            </a:r>
            <a:br>
              <a:rPr lang="en-US" dirty="0"/>
            </a:br>
            <a:r>
              <a:rPr lang="en-US" sz="7000" dirty="0"/>
              <a:t>Presenter: Tommy Tang  </a:t>
            </a:r>
            <a:br>
              <a:rPr lang="en-US" sz="7000" dirty="0"/>
            </a:br>
            <a:r>
              <a:rPr lang="en-US" sz="7000" dirty="0"/>
              <a:t>Project Instructor: Dr. Min Chen</a:t>
            </a:r>
            <a:br>
              <a:rPr lang="en-US" sz="7000" dirty="0"/>
            </a:br>
            <a:endParaRPr lang="en-US" sz="7000" dirty="0"/>
          </a:p>
        </p:txBody>
      </p:sp>
      <p:sp>
        <p:nvSpPr>
          <p:cNvPr id="22" name="Content Placeholder 21"/>
          <p:cNvSpPr>
            <a:spLocks noGrp="1"/>
          </p:cNvSpPr>
          <p:nvPr>
            <p:ph sz="quarter" idx="24"/>
          </p:nvPr>
        </p:nvSpPr>
        <p:spPr>
          <a:xfrm>
            <a:off x="29682357" y="25800539"/>
            <a:ext cx="12801600" cy="5538673"/>
          </a:xfrm>
        </p:spPr>
        <p:txBody>
          <a:bodyPr>
            <a:normAutofit/>
          </a:bodyPr>
          <a:lstStyle/>
          <a:p>
            <a:pPr marL="0" indent="0">
              <a:buNone/>
            </a:pPr>
            <a:r>
              <a:rPr lang="en-US" sz="4400" dirty="0">
                <a:latin typeface="Arial" panose="020B0604020202020204" pitchFamily="34" charset="0"/>
                <a:cs typeface="Arial" panose="020B0604020202020204" pitchFamily="34" charset="0"/>
              </a:rPr>
              <a:t>Thanks to Saranya Krishnan, from whom I took over the project and who has developed the overall structure for backend and machine learning models</a:t>
            </a:r>
          </a:p>
          <a:p>
            <a:pPr marL="0" indent="0">
              <a:buNone/>
            </a:pPr>
            <a:endParaRPr lang="en-US" sz="4400" dirty="0">
              <a:latin typeface="Arial" panose="020B0604020202020204" pitchFamily="34" charset="0"/>
              <a:cs typeface="Arial" panose="020B0604020202020204" pitchFamily="34" charset="0"/>
            </a:endParaRPr>
          </a:p>
          <a:p>
            <a:pPr marL="0" indent="0">
              <a:buNone/>
            </a:pPr>
            <a:r>
              <a:rPr lang="en-US" sz="4400" dirty="0">
                <a:latin typeface="Arial" panose="020B0604020202020204" pitchFamily="34" charset="0"/>
                <a:cs typeface="Arial" panose="020B0604020202020204" pitchFamily="34" charset="0"/>
              </a:rPr>
              <a:t>Additional thanks to Professor Min Chen for her guidance and advice.</a:t>
            </a:r>
          </a:p>
          <a:p>
            <a:pPr marL="0" indent="0">
              <a:buNone/>
            </a:pPr>
            <a:endParaRPr lang="en-US" sz="4400" dirty="0">
              <a:latin typeface="Arial" panose="020B0604020202020204" pitchFamily="34" charset="0"/>
              <a:cs typeface="Arial" panose="020B0604020202020204" pitchFamily="34" charset="0"/>
            </a:endParaRPr>
          </a:p>
          <a:p>
            <a:pPr marL="0" indent="0">
              <a:buNone/>
            </a:pPr>
            <a:endParaRPr lang="en-US" sz="4400" dirty="0">
              <a:latin typeface="Arial" panose="020B0604020202020204" pitchFamily="34" charset="0"/>
              <a:cs typeface="Arial" panose="020B0604020202020204" pitchFamily="34" charset="0"/>
            </a:endParaRPr>
          </a:p>
        </p:txBody>
      </p:sp>
      <p:sp>
        <p:nvSpPr>
          <p:cNvPr id="8" name="Text Placeholder 7"/>
          <p:cNvSpPr>
            <a:spLocks noGrp="1"/>
          </p:cNvSpPr>
          <p:nvPr>
            <p:ph type="body" sz="quarter" idx="17"/>
          </p:nvPr>
        </p:nvSpPr>
        <p:spPr>
          <a:xfrm>
            <a:off x="1158240" y="22573335"/>
            <a:ext cx="13523740" cy="1192078"/>
          </a:xfrm>
          <a:solidFill>
            <a:srgbClr val="002060"/>
          </a:solidFill>
        </p:spPr>
        <p:txBody>
          <a:bodyPr/>
          <a:lstStyle/>
          <a:p>
            <a:pPr algn="ctr"/>
            <a:r>
              <a:rPr lang="en-US" dirty="0"/>
              <a:t>Tools &amp; Languages</a:t>
            </a:r>
          </a:p>
        </p:txBody>
      </p:sp>
      <p:sp>
        <p:nvSpPr>
          <p:cNvPr id="9" name="Text Placeholder 8"/>
          <p:cNvSpPr>
            <a:spLocks noGrp="1"/>
          </p:cNvSpPr>
          <p:nvPr>
            <p:ph type="body" sz="quarter" idx="19"/>
          </p:nvPr>
        </p:nvSpPr>
        <p:spPr>
          <a:xfrm>
            <a:off x="13850550" y="5893900"/>
            <a:ext cx="15861632" cy="1165671"/>
          </a:xfrm>
          <a:solidFill>
            <a:srgbClr val="002060"/>
          </a:solidFill>
        </p:spPr>
        <p:txBody>
          <a:bodyPr/>
          <a:lstStyle/>
          <a:p>
            <a:pPr algn="ctr"/>
            <a:r>
              <a:rPr lang="en-US" dirty="0"/>
              <a:t>What I have done</a:t>
            </a:r>
          </a:p>
        </p:txBody>
      </p:sp>
      <p:sp>
        <p:nvSpPr>
          <p:cNvPr id="16" name="Text Placeholder 15"/>
          <p:cNvSpPr>
            <a:spLocks noGrp="1"/>
          </p:cNvSpPr>
          <p:nvPr>
            <p:ph type="body" sz="quarter" idx="21"/>
          </p:nvPr>
        </p:nvSpPr>
        <p:spPr>
          <a:xfrm>
            <a:off x="1182353" y="14358766"/>
            <a:ext cx="13433448" cy="1125879"/>
          </a:xfrm>
          <a:solidFill>
            <a:srgbClr val="002060"/>
          </a:solidFill>
        </p:spPr>
        <p:txBody>
          <a:bodyPr/>
          <a:lstStyle/>
          <a:p>
            <a:pPr algn="ctr"/>
            <a:r>
              <a:rPr lang="en-US" dirty="0"/>
              <a:t>Objective</a:t>
            </a:r>
          </a:p>
        </p:txBody>
      </p:sp>
      <p:sp>
        <p:nvSpPr>
          <p:cNvPr id="13" name="Content Placeholder 12"/>
          <p:cNvSpPr>
            <a:spLocks noGrp="1"/>
          </p:cNvSpPr>
          <p:nvPr>
            <p:ph sz="quarter" idx="23"/>
          </p:nvPr>
        </p:nvSpPr>
        <p:spPr>
          <a:xfrm>
            <a:off x="1286005" y="24090402"/>
            <a:ext cx="12756931" cy="3777320"/>
          </a:xfrm>
        </p:spPr>
        <p:txBody>
          <a:bodyPr>
            <a:normAutofit/>
          </a:bodyPr>
          <a:lstStyle/>
          <a:p>
            <a:pPr marL="0" indent="0">
              <a:buNone/>
            </a:pPr>
            <a:r>
              <a:rPr lang="en-US" sz="4400" dirty="0">
                <a:latin typeface="Arial" panose="020B0604020202020204" pitchFamily="34" charset="0"/>
                <a:cs typeface="Arial" panose="020B0604020202020204" pitchFamily="34" charset="0"/>
              </a:rPr>
              <a:t>Languages/ Frameworks: Android, Python, JavaScript, SQL, Java, Spring Boot </a:t>
            </a:r>
          </a:p>
          <a:p>
            <a:pPr marL="0" indent="0">
              <a:buNone/>
            </a:pPr>
            <a:r>
              <a:rPr lang="en-US" sz="4400" dirty="0">
                <a:latin typeface="Arial" panose="020B0604020202020204" pitchFamily="34" charset="0"/>
                <a:cs typeface="Arial" panose="020B0604020202020204" pitchFamily="34" charset="0"/>
              </a:rPr>
              <a:t>Tools: AWS EC2, AWS RDS, Android Studio, PyCharm, Forklift, Tomcat, Google API, Twitter API, </a:t>
            </a:r>
            <a:r>
              <a:rPr lang="en-US" sz="4400" dirty="0" err="1">
                <a:latin typeface="Arial" panose="020B0604020202020204" pitchFamily="34" charset="0"/>
                <a:cs typeface="Arial" panose="020B0604020202020204" pitchFamily="34" charset="0"/>
              </a:rPr>
              <a:t>SpringToolSuite</a:t>
            </a:r>
            <a:r>
              <a:rPr lang="en-US" sz="4400" dirty="0">
                <a:latin typeface="Arial" panose="020B0604020202020204" pitchFamily="34" charset="0"/>
                <a:cs typeface="Arial" panose="020B0604020202020204" pitchFamily="34" charset="0"/>
              </a:rPr>
              <a:t> 4, Terminal</a:t>
            </a:r>
          </a:p>
        </p:txBody>
      </p:sp>
      <p:sp>
        <p:nvSpPr>
          <p:cNvPr id="21" name="Text Placeholder 20"/>
          <p:cNvSpPr>
            <a:spLocks noGrp="1"/>
          </p:cNvSpPr>
          <p:nvPr>
            <p:ph type="body" sz="quarter" idx="31"/>
          </p:nvPr>
        </p:nvSpPr>
        <p:spPr>
          <a:xfrm>
            <a:off x="29403181" y="16532761"/>
            <a:ext cx="13411198" cy="1226359"/>
          </a:xfrm>
          <a:solidFill>
            <a:srgbClr val="002060"/>
          </a:solidFill>
        </p:spPr>
        <p:txBody>
          <a:bodyPr/>
          <a:lstStyle/>
          <a:p>
            <a:pPr algn="ctr"/>
            <a:r>
              <a:rPr lang="en-US" dirty="0"/>
              <a:t>Related Coursework</a:t>
            </a:r>
          </a:p>
        </p:txBody>
      </p:sp>
      <p:sp>
        <p:nvSpPr>
          <p:cNvPr id="51" name="Text Placeholder 20"/>
          <p:cNvSpPr>
            <a:spLocks noGrp="1"/>
          </p:cNvSpPr>
          <p:nvPr>
            <p:ph type="body" sz="quarter" idx="34"/>
          </p:nvPr>
        </p:nvSpPr>
        <p:spPr>
          <a:xfrm>
            <a:off x="29440362" y="24026111"/>
            <a:ext cx="13262118" cy="1192078"/>
          </a:xfrm>
          <a:solidFill>
            <a:srgbClr val="002060"/>
          </a:solidFill>
        </p:spPr>
        <p:txBody>
          <a:bodyPr/>
          <a:lstStyle/>
          <a:p>
            <a:pPr algn="ctr"/>
            <a:r>
              <a:rPr lang="en-US" dirty="0"/>
              <a:t>Acknowledgements</a:t>
            </a:r>
          </a:p>
        </p:txBody>
      </p:sp>
      <p:sp>
        <p:nvSpPr>
          <p:cNvPr id="31" name="AutoShape 507"/>
          <p:cNvSpPr>
            <a:spLocks noChangeArrowheads="1"/>
          </p:cNvSpPr>
          <p:nvPr/>
        </p:nvSpPr>
        <p:spPr bwMode="auto">
          <a:xfrm>
            <a:off x="37099288" y="1323816"/>
            <a:ext cx="5603192" cy="2570163"/>
          </a:xfrm>
          <a:prstGeom prst="roundRect">
            <a:avLst>
              <a:gd name="adj" fmla="val 16667"/>
            </a:avLst>
          </a:prstGeom>
          <a:solidFill>
            <a:srgbClr val="FFFFFF"/>
          </a:solidFill>
          <a:ln w="28575">
            <a:solidFill>
              <a:schemeClr val="bg1"/>
            </a:solidFill>
            <a:round/>
            <a:headEnd/>
            <a:tailEnd/>
          </a:ln>
        </p:spPr>
        <p:txBody>
          <a:bodyPr wrap="none" anchor="ctr"/>
          <a:lstStyle>
            <a:lvl1pPr defTabSz="3135313" eaLnBrk="0" hangingPunct="0">
              <a:defRPr sz="2900">
                <a:solidFill>
                  <a:schemeClr val="tx1"/>
                </a:solidFill>
                <a:latin typeface="Arial Narrow" panose="020B0606020202030204" pitchFamily="34" charset="0"/>
              </a:defRPr>
            </a:lvl1pPr>
            <a:lvl2pPr marL="742950" indent="-285750" defTabSz="3135313" eaLnBrk="0" hangingPunct="0">
              <a:defRPr sz="2900">
                <a:solidFill>
                  <a:schemeClr val="tx1"/>
                </a:solidFill>
                <a:latin typeface="Arial Narrow" panose="020B0606020202030204" pitchFamily="34" charset="0"/>
              </a:defRPr>
            </a:lvl2pPr>
            <a:lvl3pPr marL="1143000" indent="-228600" defTabSz="3135313" eaLnBrk="0" hangingPunct="0">
              <a:defRPr sz="2900">
                <a:solidFill>
                  <a:schemeClr val="tx1"/>
                </a:solidFill>
                <a:latin typeface="Arial Narrow" panose="020B0606020202030204" pitchFamily="34" charset="0"/>
              </a:defRPr>
            </a:lvl3pPr>
            <a:lvl4pPr marL="1600200" indent="-228600" defTabSz="3135313" eaLnBrk="0" hangingPunct="0">
              <a:defRPr sz="2900">
                <a:solidFill>
                  <a:schemeClr val="tx1"/>
                </a:solidFill>
                <a:latin typeface="Arial Narrow" panose="020B0606020202030204" pitchFamily="34" charset="0"/>
              </a:defRPr>
            </a:lvl4pPr>
            <a:lvl5pPr marL="2057400" indent="-228600" defTabSz="3135313" eaLnBrk="0" hangingPunct="0">
              <a:defRPr sz="2900">
                <a:solidFill>
                  <a:schemeClr val="tx1"/>
                </a:solidFill>
                <a:latin typeface="Arial Narrow" panose="020B0606020202030204" pitchFamily="34" charset="0"/>
              </a:defRPr>
            </a:lvl5pPr>
            <a:lvl6pPr marL="2514600" indent="-228600" defTabSz="3135313" eaLnBrk="0" fontAlgn="base" hangingPunct="0">
              <a:spcBef>
                <a:spcPct val="0"/>
              </a:spcBef>
              <a:spcAft>
                <a:spcPct val="0"/>
              </a:spcAft>
              <a:defRPr sz="2900">
                <a:solidFill>
                  <a:schemeClr val="tx1"/>
                </a:solidFill>
                <a:latin typeface="Arial Narrow" panose="020B0606020202030204" pitchFamily="34" charset="0"/>
              </a:defRPr>
            </a:lvl6pPr>
            <a:lvl7pPr marL="2971800" indent="-228600" defTabSz="3135313" eaLnBrk="0" fontAlgn="base" hangingPunct="0">
              <a:spcBef>
                <a:spcPct val="0"/>
              </a:spcBef>
              <a:spcAft>
                <a:spcPct val="0"/>
              </a:spcAft>
              <a:defRPr sz="2900">
                <a:solidFill>
                  <a:schemeClr val="tx1"/>
                </a:solidFill>
                <a:latin typeface="Arial Narrow" panose="020B0606020202030204" pitchFamily="34" charset="0"/>
              </a:defRPr>
            </a:lvl7pPr>
            <a:lvl8pPr marL="3429000" indent="-228600" defTabSz="3135313" eaLnBrk="0" fontAlgn="base" hangingPunct="0">
              <a:spcBef>
                <a:spcPct val="0"/>
              </a:spcBef>
              <a:spcAft>
                <a:spcPct val="0"/>
              </a:spcAft>
              <a:defRPr sz="2900">
                <a:solidFill>
                  <a:schemeClr val="tx1"/>
                </a:solidFill>
                <a:latin typeface="Arial Narrow" panose="020B0606020202030204" pitchFamily="34" charset="0"/>
              </a:defRPr>
            </a:lvl8pPr>
            <a:lvl9pPr marL="3886200" indent="-228600" defTabSz="3135313" eaLnBrk="0" fontAlgn="base" hangingPunct="0">
              <a:spcBef>
                <a:spcPct val="0"/>
              </a:spcBef>
              <a:spcAft>
                <a:spcPct val="0"/>
              </a:spcAft>
              <a:defRPr sz="2900">
                <a:solidFill>
                  <a:schemeClr val="tx1"/>
                </a:solidFill>
                <a:latin typeface="Arial Narrow" panose="020B0606020202030204" pitchFamily="34" charset="0"/>
              </a:defRPr>
            </a:lvl9pPr>
          </a:lstStyle>
          <a:p>
            <a:pPr algn="ctr" eaLnBrk="1" hangingPunct="1"/>
            <a:endParaRPr lang="en-US" altLang="en-US" sz="2100" dirty="0"/>
          </a:p>
        </p:txBody>
      </p:sp>
      <p:sp>
        <p:nvSpPr>
          <p:cNvPr id="34" name="AutoShape 507"/>
          <p:cNvSpPr>
            <a:spLocks noChangeArrowheads="1"/>
          </p:cNvSpPr>
          <p:nvPr/>
        </p:nvSpPr>
        <p:spPr bwMode="auto">
          <a:xfrm>
            <a:off x="1143000" y="1282623"/>
            <a:ext cx="6416040" cy="2611356"/>
          </a:xfrm>
          <a:prstGeom prst="roundRect">
            <a:avLst>
              <a:gd name="adj" fmla="val 16667"/>
            </a:avLst>
          </a:prstGeom>
          <a:solidFill>
            <a:srgbClr val="FFFFFF"/>
          </a:solidFill>
          <a:ln w="28575">
            <a:solidFill>
              <a:schemeClr val="bg1"/>
            </a:solidFill>
            <a:round/>
            <a:headEnd/>
            <a:tailEnd/>
          </a:ln>
        </p:spPr>
        <p:txBody>
          <a:bodyPr wrap="none" anchor="ctr"/>
          <a:lstStyle>
            <a:lvl1pPr defTabSz="3135313" eaLnBrk="0" hangingPunct="0">
              <a:defRPr sz="2900">
                <a:solidFill>
                  <a:schemeClr val="tx1"/>
                </a:solidFill>
                <a:latin typeface="Arial Narrow" panose="020B0606020202030204" pitchFamily="34" charset="0"/>
              </a:defRPr>
            </a:lvl1pPr>
            <a:lvl2pPr marL="742950" indent="-285750" defTabSz="3135313" eaLnBrk="0" hangingPunct="0">
              <a:defRPr sz="2900">
                <a:solidFill>
                  <a:schemeClr val="tx1"/>
                </a:solidFill>
                <a:latin typeface="Arial Narrow" panose="020B0606020202030204" pitchFamily="34" charset="0"/>
              </a:defRPr>
            </a:lvl2pPr>
            <a:lvl3pPr marL="1143000" indent="-228600" defTabSz="3135313" eaLnBrk="0" hangingPunct="0">
              <a:defRPr sz="2900">
                <a:solidFill>
                  <a:schemeClr val="tx1"/>
                </a:solidFill>
                <a:latin typeface="Arial Narrow" panose="020B0606020202030204" pitchFamily="34" charset="0"/>
              </a:defRPr>
            </a:lvl3pPr>
            <a:lvl4pPr marL="1600200" indent="-228600" defTabSz="3135313" eaLnBrk="0" hangingPunct="0">
              <a:defRPr sz="2900">
                <a:solidFill>
                  <a:schemeClr val="tx1"/>
                </a:solidFill>
                <a:latin typeface="Arial Narrow" panose="020B0606020202030204" pitchFamily="34" charset="0"/>
              </a:defRPr>
            </a:lvl4pPr>
            <a:lvl5pPr marL="2057400" indent="-228600" defTabSz="3135313" eaLnBrk="0" hangingPunct="0">
              <a:defRPr sz="2900">
                <a:solidFill>
                  <a:schemeClr val="tx1"/>
                </a:solidFill>
                <a:latin typeface="Arial Narrow" panose="020B0606020202030204" pitchFamily="34" charset="0"/>
              </a:defRPr>
            </a:lvl5pPr>
            <a:lvl6pPr marL="2514600" indent="-228600" defTabSz="3135313" eaLnBrk="0" fontAlgn="base" hangingPunct="0">
              <a:spcBef>
                <a:spcPct val="0"/>
              </a:spcBef>
              <a:spcAft>
                <a:spcPct val="0"/>
              </a:spcAft>
              <a:defRPr sz="2900">
                <a:solidFill>
                  <a:schemeClr val="tx1"/>
                </a:solidFill>
                <a:latin typeface="Arial Narrow" panose="020B0606020202030204" pitchFamily="34" charset="0"/>
              </a:defRPr>
            </a:lvl6pPr>
            <a:lvl7pPr marL="2971800" indent="-228600" defTabSz="3135313" eaLnBrk="0" fontAlgn="base" hangingPunct="0">
              <a:spcBef>
                <a:spcPct val="0"/>
              </a:spcBef>
              <a:spcAft>
                <a:spcPct val="0"/>
              </a:spcAft>
              <a:defRPr sz="2900">
                <a:solidFill>
                  <a:schemeClr val="tx1"/>
                </a:solidFill>
                <a:latin typeface="Arial Narrow" panose="020B0606020202030204" pitchFamily="34" charset="0"/>
              </a:defRPr>
            </a:lvl7pPr>
            <a:lvl8pPr marL="3429000" indent="-228600" defTabSz="3135313" eaLnBrk="0" fontAlgn="base" hangingPunct="0">
              <a:spcBef>
                <a:spcPct val="0"/>
              </a:spcBef>
              <a:spcAft>
                <a:spcPct val="0"/>
              </a:spcAft>
              <a:defRPr sz="2900">
                <a:solidFill>
                  <a:schemeClr val="tx1"/>
                </a:solidFill>
                <a:latin typeface="Arial Narrow" panose="020B0606020202030204" pitchFamily="34" charset="0"/>
              </a:defRPr>
            </a:lvl8pPr>
            <a:lvl9pPr marL="3886200" indent="-228600" defTabSz="3135313" eaLnBrk="0" fontAlgn="base" hangingPunct="0">
              <a:spcBef>
                <a:spcPct val="0"/>
              </a:spcBef>
              <a:spcAft>
                <a:spcPct val="0"/>
              </a:spcAft>
              <a:defRPr sz="2900">
                <a:solidFill>
                  <a:schemeClr val="tx1"/>
                </a:solidFill>
                <a:latin typeface="Arial Narrow" panose="020B0606020202030204" pitchFamily="34" charset="0"/>
              </a:defRPr>
            </a:lvl9pPr>
          </a:lstStyle>
          <a:p>
            <a:pPr algn="ctr" eaLnBrk="1" hangingPunct="1"/>
            <a:endParaRPr lang="en-US" altLang="en-US" sz="2100" dirty="0"/>
          </a:p>
        </p:txBody>
      </p:sp>
      <p:pic>
        <p:nvPicPr>
          <p:cNvPr id="33" name="Picture 3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8720" y="1839685"/>
            <a:ext cx="6294120" cy="1811256"/>
          </a:xfrm>
          <a:prstGeom prst="rect">
            <a:avLst/>
          </a:prstGeom>
        </p:spPr>
      </p:pic>
      <p:sp>
        <p:nvSpPr>
          <p:cNvPr id="50" name="Rectangle 49"/>
          <p:cNvSpPr/>
          <p:nvPr/>
        </p:nvSpPr>
        <p:spPr>
          <a:xfrm>
            <a:off x="29371170" y="5852161"/>
            <a:ext cx="13331310" cy="25911208"/>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dirty="0" err="1"/>
          </a:p>
        </p:txBody>
      </p:sp>
      <p:sp>
        <p:nvSpPr>
          <p:cNvPr id="73" name="Rectangle 72"/>
          <p:cNvSpPr/>
          <p:nvPr/>
        </p:nvSpPr>
        <p:spPr>
          <a:xfrm>
            <a:off x="1158240" y="5852159"/>
            <a:ext cx="41589960" cy="25911209"/>
          </a:xfrm>
          <a:prstGeom prst="rect">
            <a:avLst/>
          </a:prstGeom>
          <a:noFill/>
          <a:ln>
            <a:solidFill>
              <a:srgbClr val="808D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dirty="0" err="1"/>
          </a:p>
        </p:txBody>
      </p:sp>
      <p:sp>
        <p:nvSpPr>
          <p:cNvPr id="74" name="TextBox 73"/>
          <p:cNvSpPr txBox="1"/>
          <p:nvPr/>
        </p:nvSpPr>
        <p:spPr>
          <a:xfrm>
            <a:off x="29844356" y="18225945"/>
            <a:ext cx="12104221" cy="8217634"/>
          </a:xfrm>
          <a:prstGeom prst="rect">
            <a:avLst/>
          </a:prstGeom>
          <a:noFill/>
        </p:spPr>
        <p:txBody>
          <a:bodyPr wrap="square" rtlCol="0">
            <a:spAutoFit/>
          </a:bodyPr>
          <a:lstStyle/>
          <a:p>
            <a:pPr marL="571500" indent="-571500">
              <a:buFont typeface="Arial" panose="020B0604020202020204" pitchFamily="34" charset="0"/>
              <a:buChar char="•"/>
            </a:pPr>
            <a:r>
              <a:rPr lang="en-US" sz="4400" dirty="0">
                <a:latin typeface="Arial" panose="020B0604020202020204" pitchFamily="34" charset="0"/>
                <a:cs typeface="Arial" panose="020B0604020202020204" pitchFamily="34" charset="0"/>
              </a:rPr>
              <a:t>CSS 342/343 – Core programming skills, and how to problem solve</a:t>
            </a:r>
          </a:p>
          <a:p>
            <a:pPr marL="571500" indent="-571500">
              <a:buFont typeface="Arial" panose="020B0604020202020204" pitchFamily="34" charset="0"/>
              <a:buChar char="•"/>
            </a:pPr>
            <a:r>
              <a:rPr lang="en-US" sz="4400" dirty="0">
                <a:latin typeface="Arial" panose="020B0604020202020204" pitchFamily="34" charset="0"/>
                <a:cs typeface="Arial" panose="020B0604020202020204" pitchFamily="34" charset="0"/>
              </a:rPr>
              <a:t>CSS 360 – Agile software development</a:t>
            </a:r>
          </a:p>
          <a:p>
            <a:pPr marL="571500" indent="-571500">
              <a:buFont typeface="Arial" panose="020B0604020202020204" pitchFamily="34" charset="0"/>
              <a:buChar char="•"/>
            </a:pPr>
            <a:r>
              <a:rPr lang="en-US" sz="4400" dirty="0">
                <a:latin typeface="Arial" panose="020B0604020202020204" pitchFamily="34" charset="0"/>
                <a:cs typeface="Arial" panose="020B0604020202020204" pitchFamily="34" charset="0"/>
              </a:rPr>
              <a:t>CSS 301 – Communication with technical and none technical individuals</a:t>
            </a:r>
          </a:p>
          <a:p>
            <a:pPr marL="571500" indent="-571500">
              <a:buFont typeface="Arial" panose="020B0604020202020204" pitchFamily="34" charset="0"/>
              <a:buChar char="•"/>
            </a:pPr>
            <a:r>
              <a:rPr lang="en-US" sz="4400" dirty="0">
                <a:latin typeface="Arial" panose="020B0604020202020204" pitchFamily="34" charset="0"/>
                <a:cs typeface="Arial" panose="020B0604020202020204" pitchFamily="34" charset="0"/>
              </a:rPr>
              <a:t>CSS 370 – The design process</a:t>
            </a:r>
          </a:p>
          <a:p>
            <a:pPr marL="571500" indent="-571500">
              <a:buFont typeface="Arial" panose="020B0604020202020204" pitchFamily="34" charset="0"/>
              <a:buChar char="•"/>
            </a:pPr>
            <a:r>
              <a:rPr lang="en-US" sz="4400" dirty="0">
                <a:latin typeface="Arial" panose="020B0604020202020204" pitchFamily="34" charset="0"/>
                <a:cs typeface="Arial" panose="020B0604020202020204" pitchFamily="34" charset="0"/>
              </a:rPr>
              <a:t>CSS 475 – Database design</a:t>
            </a:r>
          </a:p>
          <a:p>
            <a:endParaRPr lang="en-US" sz="4400" dirty="0">
              <a:latin typeface="Arial" panose="020B0604020202020204" pitchFamily="34" charset="0"/>
              <a:cs typeface="Arial" panose="020B0604020202020204" pitchFamily="34" charset="0"/>
            </a:endParaRPr>
          </a:p>
          <a:p>
            <a:endParaRPr lang="en-US" sz="4400" dirty="0">
              <a:latin typeface="Arial" panose="020B0604020202020204" pitchFamily="34" charset="0"/>
              <a:cs typeface="Arial" panose="020B0604020202020204" pitchFamily="34" charset="0"/>
            </a:endParaRPr>
          </a:p>
          <a:p>
            <a:br>
              <a:rPr lang="en-US" sz="4400" dirty="0">
                <a:latin typeface="Arial" panose="020B0604020202020204" pitchFamily="34" charset="0"/>
                <a:cs typeface="Arial" panose="020B0604020202020204" pitchFamily="34" charset="0"/>
              </a:rPr>
            </a:br>
            <a:endParaRPr lang="en-US" sz="4400" dirty="0">
              <a:latin typeface="Arial" panose="020B0604020202020204" pitchFamily="34" charset="0"/>
              <a:cs typeface="Arial" panose="020B0604020202020204" pitchFamily="34" charset="0"/>
            </a:endParaRPr>
          </a:p>
          <a:p>
            <a:endParaRPr lang="en-US" sz="4400" dirty="0">
              <a:latin typeface="Arial" panose="020B0604020202020204" pitchFamily="34" charset="0"/>
              <a:cs typeface="Arial" panose="020B0604020202020204" pitchFamily="34" charset="0"/>
            </a:endParaRPr>
          </a:p>
        </p:txBody>
      </p:sp>
      <p:sp>
        <p:nvSpPr>
          <p:cNvPr id="47" name="TextBox 46"/>
          <p:cNvSpPr txBox="1"/>
          <p:nvPr/>
        </p:nvSpPr>
        <p:spPr>
          <a:xfrm>
            <a:off x="15088987" y="12228113"/>
            <a:ext cx="14033430" cy="6186309"/>
          </a:xfrm>
          <a:prstGeom prst="rect">
            <a:avLst/>
          </a:prstGeom>
          <a:noFill/>
        </p:spPr>
        <p:txBody>
          <a:bodyPr wrap="square" rtlCol="0">
            <a:spAutoFit/>
          </a:bodyPr>
          <a:lstStyle/>
          <a:p>
            <a:r>
              <a:rPr lang="en-US" sz="4400" dirty="0">
                <a:latin typeface="Arial" panose="020B0604020202020204" pitchFamily="34" charset="0"/>
                <a:cs typeface="Arial" panose="020B0604020202020204" pitchFamily="34" charset="0"/>
              </a:rPr>
              <a:t>    </a:t>
            </a:r>
            <a:r>
              <a:rPr lang="en-US" sz="4400" b="1" dirty="0">
                <a:latin typeface="Arial" panose="020B0604020202020204" pitchFamily="34" charset="0"/>
                <a:cs typeface="Arial" panose="020B0604020202020204" pitchFamily="34" charset="0"/>
              </a:rPr>
              <a:t>Design</a:t>
            </a:r>
            <a:endParaRPr lang="en-US" sz="4400" dirty="0">
              <a:latin typeface="Arial" panose="020B0604020202020204" pitchFamily="34" charset="0"/>
              <a:cs typeface="Arial" panose="020B0604020202020204" pitchFamily="34" charset="0"/>
            </a:endParaRPr>
          </a:p>
          <a:p>
            <a:pPr marL="571500" indent="-571500">
              <a:buFont typeface="Arial" panose="020B0604020202020204" pitchFamily="34" charset="0"/>
              <a:buChar char="•"/>
            </a:pPr>
            <a:r>
              <a:rPr lang="en-US" sz="4400" dirty="0">
                <a:latin typeface="Arial" panose="020B0604020202020204" pitchFamily="34" charset="0"/>
                <a:cs typeface="Arial" panose="020B0604020202020204" pitchFamily="34" charset="0"/>
              </a:rPr>
              <a:t>Users feed in twitter tweets URLs into the Android app (front-end)</a:t>
            </a:r>
          </a:p>
          <a:p>
            <a:pPr marL="571500" indent="-571500">
              <a:buFont typeface="Arial" panose="020B0604020202020204" pitchFamily="34" charset="0"/>
              <a:buChar char="•"/>
            </a:pPr>
            <a:r>
              <a:rPr lang="en-US" sz="4400" dirty="0">
                <a:latin typeface="Arial" panose="020B0604020202020204" pitchFamily="34" charset="0"/>
                <a:cs typeface="Arial" panose="020B0604020202020204" pitchFamily="34" charset="0"/>
              </a:rPr>
              <a:t>Android app sends requests to controller through dispatch servlet to handle mapping</a:t>
            </a:r>
          </a:p>
          <a:p>
            <a:pPr marL="571500" indent="-571500">
              <a:buFont typeface="Arial" panose="020B0604020202020204" pitchFamily="34" charset="0"/>
              <a:buChar char="•"/>
            </a:pPr>
            <a:r>
              <a:rPr lang="en-US" sz="4400" dirty="0">
                <a:latin typeface="Arial" panose="020B0604020202020204" pitchFamily="34" charset="0"/>
                <a:cs typeface="Arial" panose="020B0604020202020204" pitchFamily="34" charset="0"/>
              </a:rPr>
              <a:t>Core (back-end) retrieves requests and evaluates feature vectors, using different WEKA models</a:t>
            </a:r>
          </a:p>
          <a:p>
            <a:pPr marL="571500" indent="-571500">
              <a:buFont typeface="Arial" panose="020B0604020202020204" pitchFamily="34" charset="0"/>
              <a:buChar char="•"/>
            </a:pPr>
            <a:r>
              <a:rPr lang="en-US" sz="4400" dirty="0">
                <a:latin typeface="Arial" panose="020B0604020202020204" pitchFamily="34" charset="0"/>
                <a:cs typeface="Arial" panose="020B0604020202020204" pitchFamily="34" charset="0"/>
              </a:rPr>
              <a:t>Results feed back to users</a:t>
            </a:r>
          </a:p>
          <a:p>
            <a:pPr marL="571500" indent="-571500">
              <a:buFont typeface="Arial" panose="020B0604020202020204" pitchFamily="34" charset="0"/>
              <a:buChar char="•"/>
            </a:pPr>
            <a:r>
              <a:rPr lang="en-US" sz="4400" dirty="0">
                <a:latin typeface="Arial" panose="020B0604020202020204" pitchFamily="34" charset="0"/>
                <a:cs typeface="Arial" panose="020B0604020202020204" pitchFamily="34" charset="0"/>
              </a:rPr>
              <a:t>Users provide votes (crowd sourcing)</a:t>
            </a:r>
          </a:p>
        </p:txBody>
      </p:sp>
      <p:sp>
        <p:nvSpPr>
          <p:cNvPr id="19" name="TextBox 18"/>
          <p:cNvSpPr txBox="1"/>
          <p:nvPr/>
        </p:nvSpPr>
        <p:spPr>
          <a:xfrm>
            <a:off x="1575898" y="15876843"/>
            <a:ext cx="12600201" cy="8217634"/>
          </a:xfrm>
          <a:prstGeom prst="rect">
            <a:avLst/>
          </a:prstGeom>
          <a:noFill/>
        </p:spPr>
        <p:txBody>
          <a:bodyPr wrap="square" rtlCol="0">
            <a:spAutoFit/>
          </a:bodyPr>
          <a:lstStyle/>
          <a:p>
            <a:r>
              <a:rPr lang="en-US" sz="4400" dirty="0">
                <a:latin typeface="Arial" panose="020B0604020202020204" pitchFamily="34" charset="0"/>
                <a:cs typeface="Arial" panose="020B0604020202020204" pitchFamily="34" charset="0"/>
              </a:rPr>
              <a:t>Present an Android App:</a:t>
            </a:r>
          </a:p>
          <a:p>
            <a:pPr marL="571500" indent="-571500">
              <a:buFont typeface="Arial" panose="020B0604020202020204" pitchFamily="34" charset="0"/>
              <a:buChar char="•"/>
            </a:pPr>
            <a:r>
              <a:rPr lang="en-US" sz="4400" dirty="0">
                <a:latin typeface="Arial" panose="020B0604020202020204" pitchFamily="34" charset="0"/>
                <a:cs typeface="Arial" panose="020B0604020202020204" pitchFamily="34" charset="0"/>
              </a:rPr>
              <a:t>Analyzes tweets’ credibility based on </a:t>
            </a:r>
          </a:p>
          <a:p>
            <a:pPr marL="2414930" lvl="1" indent="-571500">
              <a:buFont typeface="Arial" panose="020B0604020202020204" pitchFamily="34" charset="0"/>
              <a:buChar char="•"/>
            </a:pPr>
            <a:r>
              <a:rPr lang="en-US" sz="4400" dirty="0">
                <a:latin typeface="Arial" panose="020B0604020202020204" pitchFamily="34" charset="0"/>
                <a:cs typeface="Arial" panose="020B0604020202020204" pitchFamily="34" charset="0"/>
              </a:rPr>
              <a:t>Machine Learning Models</a:t>
            </a:r>
          </a:p>
          <a:p>
            <a:pPr marL="2414930" lvl="1" indent="-571500">
              <a:buFont typeface="Arial" panose="020B0604020202020204" pitchFamily="34" charset="0"/>
              <a:buChar char="•"/>
            </a:pPr>
            <a:r>
              <a:rPr lang="en-US" sz="4400" dirty="0">
                <a:latin typeface="Arial" panose="020B0604020202020204" pitchFamily="34" charset="0"/>
                <a:cs typeface="Arial" panose="020B0604020202020204" pitchFamily="34" charset="0"/>
              </a:rPr>
              <a:t>Feature vectors</a:t>
            </a:r>
          </a:p>
          <a:p>
            <a:pPr marL="2414930" lvl="1" indent="-571500">
              <a:buFont typeface="Arial" panose="020B0604020202020204" pitchFamily="34" charset="0"/>
              <a:buChar char="•"/>
            </a:pPr>
            <a:r>
              <a:rPr lang="en-US" sz="4400" dirty="0">
                <a:latin typeface="Arial" panose="020B0604020202020204" pitchFamily="34" charset="0"/>
                <a:cs typeface="Arial" panose="020B0604020202020204" pitchFamily="34" charset="0"/>
              </a:rPr>
              <a:t>Google reverse image search</a:t>
            </a:r>
          </a:p>
          <a:p>
            <a:pPr marL="2414930" lvl="1" indent="-571500">
              <a:buFont typeface="Arial" panose="020B0604020202020204" pitchFamily="34" charset="0"/>
              <a:buChar char="•"/>
            </a:pPr>
            <a:r>
              <a:rPr lang="en-US" sz="4400" dirty="0">
                <a:latin typeface="Arial" panose="020B0604020202020204" pitchFamily="34" charset="0"/>
                <a:cs typeface="Arial" panose="020B0604020202020204" pitchFamily="34" charset="0"/>
              </a:rPr>
              <a:t>Python sentimental analysis</a:t>
            </a:r>
          </a:p>
          <a:p>
            <a:pPr marL="571500" indent="-571500">
              <a:buFont typeface="Arial" panose="020B0604020202020204" pitchFamily="34" charset="0"/>
              <a:buChar char="•"/>
            </a:pPr>
            <a:r>
              <a:rPr lang="en-US" sz="4400" dirty="0">
                <a:latin typeface="Arial" panose="020B0604020202020204" pitchFamily="34" charset="0"/>
                <a:cs typeface="Arial" panose="020B0604020202020204" pitchFamily="34" charset="0"/>
              </a:rPr>
              <a:t>Allows users to provide votes (crowd sourcing)</a:t>
            </a:r>
          </a:p>
          <a:p>
            <a:pPr marL="571500" indent="-571500">
              <a:buFont typeface="Arial" panose="020B0604020202020204" pitchFamily="34" charset="0"/>
              <a:buChar char="•"/>
            </a:pPr>
            <a:r>
              <a:rPr lang="en-US" sz="4400" dirty="0">
                <a:latin typeface="Arial" panose="020B0604020202020204" pitchFamily="34" charset="0"/>
                <a:cs typeface="Arial" panose="020B0604020202020204" pitchFamily="34" charset="0"/>
              </a:rPr>
              <a:t>Record data and generates/updates analysis report</a:t>
            </a:r>
            <a:br>
              <a:rPr lang="en-US" sz="4400" dirty="0">
                <a:latin typeface="Arial" panose="020B0604020202020204" pitchFamily="34" charset="0"/>
                <a:cs typeface="Arial" panose="020B0604020202020204" pitchFamily="34" charset="0"/>
              </a:rPr>
            </a:br>
            <a:endParaRPr lang="en-US" sz="4400" dirty="0"/>
          </a:p>
          <a:p>
            <a:pPr marL="571500" indent="-571500">
              <a:buFont typeface="Arial" panose="020B0604020202020204" pitchFamily="34" charset="0"/>
              <a:buChar char="•"/>
            </a:pPr>
            <a:endParaRPr lang="en-US" sz="4400" dirty="0"/>
          </a:p>
          <a:p>
            <a:endParaRPr lang="en-US" sz="4400" dirty="0" err="1"/>
          </a:p>
        </p:txBody>
      </p:sp>
      <p:sp>
        <p:nvSpPr>
          <p:cNvPr id="24" name="TextBox 23"/>
          <p:cNvSpPr txBox="1"/>
          <p:nvPr/>
        </p:nvSpPr>
        <p:spPr>
          <a:xfrm>
            <a:off x="1451909" y="7254566"/>
            <a:ext cx="12724190" cy="7602081"/>
          </a:xfrm>
          <a:prstGeom prst="rect">
            <a:avLst/>
          </a:prstGeom>
          <a:noFill/>
        </p:spPr>
        <p:txBody>
          <a:bodyPr wrap="square" rtlCol="0">
            <a:spAutoFit/>
          </a:bodyPr>
          <a:lstStyle/>
          <a:p>
            <a:r>
              <a:rPr lang="en-US" sz="4400" dirty="0">
                <a:latin typeface="Arial" panose="020B0604020202020204" pitchFamily="34" charset="0"/>
                <a:cs typeface="Arial" panose="020B0604020202020204" pitchFamily="34" charset="0"/>
              </a:rPr>
              <a:t>Social media has significant influences on people’s everyday lives now. There are millions of tweets posted on Twitter per day, among which many of them are fake or incredible. These have negative impact on:</a:t>
            </a:r>
          </a:p>
          <a:p>
            <a:pPr marL="571500" indent="-571500">
              <a:buFont typeface="Arial" panose="020B0604020202020204" pitchFamily="34" charset="0"/>
              <a:buChar char="•"/>
            </a:pPr>
            <a:endParaRPr lang="en-US" sz="4400" dirty="0">
              <a:latin typeface="Arial" panose="020B0604020202020204" pitchFamily="34" charset="0"/>
              <a:cs typeface="Arial" panose="020B0604020202020204" pitchFamily="34" charset="0"/>
            </a:endParaRPr>
          </a:p>
          <a:p>
            <a:pPr marL="571500" indent="-571500">
              <a:buFont typeface="Arial" panose="020B0604020202020204" pitchFamily="34" charset="0"/>
              <a:buChar char="•"/>
            </a:pPr>
            <a:r>
              <a:rPr lang="en-US" sz="4600" dirty="0">
                <a:latin typeface="Arial" panose="020B0604020202020204" pitchFamily="34" charset="0"/>
                <a:cs typeface="Arial" panose="020B0604020202020204" pitchFamily="34" charset="0"/>
              </a:rPr>
              <a:t>Broadcasting negative social contents</a:t>
            </a:r>
          </a:p>
          <a:p>
            <a:pPr marL="571500" indent="-571500">
              <a:buFont typeface="Arial" panose="020B0604020202020204" pitchFamily="34" charset="0"/>
              <a:buChar char="•"/>
            </a:pPr>
            <a:r>
              <a:rPr lang="en-US" sz="4600" dirty="0">
                <a:latin typeface="Arial" panose="020B0604020202020204" pitchFamily="34" charset="0"/>
                <a:cs typeface="Arial" panose="020B0604020202020204" pitchFamily="34" charset="0"/>
              </a:rPr>
              <a:t>Distorting people’s decisions</a:t>
            </a:r>
          </a:p>
          <a:p>
            <a:pPr marL="571500" indent="-571500">
              <a:buFont typeface="Arial" panose="020B0604020202020204" pitchFamily="34" charset="0"/>
              <a:buChar char="•"/>
            </a:pPr>
            <a:r>
              <a:rPr lang="en-US" sz="4600" dirty="0">
                <a:latin typeface="Arial" panose="020B0604020202020204" pitchFamily="34" charset="0"/>
                <a:cs typeface="Arial" panose="020B0604020202020204" pitchFamily="34" charset="0"/>
              </a:rPr>
              <a:t>Influencing companies’ products, reputations, etc.</a:t>
            </a:r>
          </a:p>
          <a:p>
            <a:endParaRPr lang="en-US" sz="4000" dirty="0" err="1"/>
          </a:p>
        </p:txBody>
      </p:sp>
      <p:sp>
        <p:nvSpPr>
          <p:cNvPr id="25" name="TextBox 24"/>
          <p:cNvSpPr txBox="1"/>
          <p:nvPr/>
        </p:nvSpPr>
        <p:spPr>
          <a:xfrm>
            <a:off x="15072007" y="18538005"/>
            <a:ext cx="7533590" cy="5509200"/>
          </a:xfrm>
          <a:prstGeom prst="rect">
            <a:avLst/>
          </a:prstGeom>
          <a:noFill/>
        </p:spPr>
        <p:txBody>
          <a:bodyPr wrap="square" rtlCol="0">
            <a:spAutoFit/>
          </a:bodyPr>
          <a:lstStyle/>
          <a:p>
            <a:r>
              <a:rPr lang="en-US" sz="4400" dirty="0">
                <a:latin typeface="Arial" panose="020B0604020202020204" pitchFamily="34" charset="0"/>
                <a:cs typeface="Arial" panose="020B0604020202020204" pitchFamily="34" charset="0"/>
              </a:rPr>
              <a:t>    </a:t>
            </a:r>
            <a:r>
              <a:rPr lang="en-US" sz="4400" b="1" dirty="0">
                <a:latin typeface="Arial" panose="020B0604020202020204" pitchFamily="34" charset="0"/>
                <a:cs typeface="Arial" panose="020B0604020202020204" pitchFamily="34" charset="0"/>
              </a:rPr>
              <a:t>Android App (front-end)</a:t>
            </a:r>
          </a:p>
          <a:p>
            <a:pPr marL="571500" indent="-571500">
              <a:buFont typeface="Arial" panose="020B0604020202020204" pitchFamily="34" charset="0"/>
              <a:buChar char="•"/>
            </a:pPr>
            <a:r>
              <a:rPr lang="en-US" sz="4400" dirty="0">
                <a:latin typeface="Arial" panose="020B0604020202020204" pitchFamily="34" charset="0"/>
                <a:cs typeface="Arial" panose="020B0604020202020204" pitchFamily="34" charset="0"/>
              </a:rPr>
              <a:t>User provides twitter URLs</a:t>
            </a:r>
          </a:p>
          <a:p>
            <a:pPr marL="571500" indent="-571500">
              <a:buFont typeface="Arial" panose="020B0604020202020204" pitchFamily="34" charset="0"/>
              <a:buChar char="•"/>
            </a:pPr>
            <a:r>
              <a:rPr lang="en-US" sz="4400" dirty="0">
                <a:latin typeface="Arial" panose="020B0604020202020204" pitchFamily="34" charset="0"/>
                <a:cs typeface="Arial" panose="020B0604020202020204" pitchFamily="34" charset="0"/>
              </a:rPr>
              <a:t>Android app presents the analysis of credibility of tweets along with tweets’ contents and data analysis</a:t>
            </a:r>
          </a:p>
          <a:p>
            <a:pPr marL="571500" indent="-571500">
              <a:buFont typeface="Arial" panose="020B0604020202020204" pitchFamily="34" charset="0"/>
              <a:buChar char="•"/>
            </a:pPr>
            <a:r>
              <a:rPr lang="en-US" sz="4400" dirty="0">
                <a:latin typeface="Arial" panose="020B0604020202020204" pitchFamily="34" charset="0"/>
                <a:cs typeface="Arial" panose="020B0604020202020204" pitchFamily="34" charset="0"/>
              </a:rPr>
              <a:t>Record users’ votes</a:t>
            </a:r>
            <a:br>
              <a:rPr lang="en-US" sz="4400" dirty="0">
                <a:latin typeface="Arial" panose="020B0604020202020204" pitchFamily="34" charset="0"/>
                <a:cs typeface="Arial" panose="020B0604020202020204" pitchFamily="34" charset="0"/>
              </a:rPr>
            </a:br>
            <a:endParaRPr lang="en-US" sz="4400" dirty="0">
              <a:latin typeface="Arial" panose="020B0604020202020204" pitchFamily="34" charset="0"/>
              <a:cs typeface="Arial" panose="020B0604020202020204" pitchFamily="34" charset="0"/>
            </a:endParaRPr>
          </a:p>
        </p:txBody>
      </p:sp>
      <p:sp>
        <p:nvSpPr>
          <p:cNvPr id="26" name="TextBox 25"/>
          <p:cNvSpPr txBox="1"/>
          <p:nvPr/>
        </p:nvSpPr>
        <p:spPr>
          <a:xfrm>
            <a:off x="14711198" y="27656264"/>
            <a:ext cx="14065493" cy="4154984"/>
          </a:xfrm>
          <a:prstGeom prst="rect">
            <a:avLst/>
          </a:prstGeom>
          <a:noFill/>
        </p:spPr>
        <p:txBody>
          <a:bodyPr wrap="square" rtlCol="0">
            <a:spAutoFit/>
          </a:bodyPr>
          <a:lstStyle/>
          <a:p>
            <a:r>
              <a:rPr lang="en-US" sz="4400" dirty="0">
                <a:latin typeface="Arial" panose="020B0604020202020204" pitchFamily="34" charset="0"/>
                <a:cs typeface="Arial" panose="020B0604020202020204" pitchFamily="34" charset="0"/>
              </a:rPr>
              <a:t>      </a:t>
            </a:r>
            <a:r>
              <a:rPr lang="en-US" sz="4400" b="1" dirty="0">
                <a:latin typeface="Arial" panose="020B0604020202020204" pitchFamily="34" charset="0"/>
                <a:cs typeface="Arial" panose="020B0604020202020204" pitchFamily="34" charset="0"/>
              </a:rPr>
              <a:t>Back-end</a:t>
            </a:r>
          </a:p>
          <a:p>
            <a:pPr marL="857250" indent="-857250">
              <a:buFont typeface="Arial" panose="020B0604020202020204" pitchFamily="34" charset="0"/>
              <a:buChar char="•"/>
            </a:pPr>
            <a:r>
              <a:rPr lang="en-US" sz="4400" dirty="0">
                <a:latin typeface="Arial" panose="020B0604020202020204" pitchFamily="34" charset="0"/>
                <a:cs typeface="Arial" panose="020B0604020202020204" pitchFamily="34" charset="0"/>
              </a:rPr>
              <a:t>Experiment runner receives users input</a:t>
            </a:r>
          </a:p>
          <a:p>
            <a:pPr marL="857250" indent="-857250">
              <a:buFont typeface="Arial" panose="020B0604020202020204" pitchFamily="34" charset="0"/>
              <a:buChar char="•"/>
            </a:pPr>
            <a:r>
              <a:rPr lang="en-US" sz="4400" dirty="0">
                <a:latin typeface="Arial" panose="020B0604020202020204" pitchFamily="34" charset="0"/>
                <a:cs typeface="Arial" panose="020B0604020202020204" pitchFamily="34" charset="0"/>
              </a:rPr>
              <a:t>Tweet Content Fetcher receives input and serializes models</a:t>
            </a:r>
          </a:p>
          <a:p>
            <a:pPr marL="857250" indent="-857250">
              <a:buFont typeface="Arial" panose="020B0604020202020204" pitchFamily="34" charset="0"/>
              <a:buChar char="•"/>
            </a:pPr>
            <a:r>
              <a:rPr lang="en-US" sz="4400" dirty="0">
                <a:latin typeface="Arial" panose="020B0604020202020204" pitchFamily="34" charset="0"/>
                <a:cs typeface="Arial" panose="020B0604020202020204" pitchFamily="34" charset="0"/>
              </a:rPr>
              <a:t>Evaluation of tweets are fed back to the app, updating the datasets and report</a:t>
            </a:r>
            <a:endParaRPr lang="en-US" sz="6000" dirty="0"/>
          </a:p>
        </p:txBody>
      </p:sp>
      <p:sp>
        <p:nvSpPr>
          <p:cNvPr id="28" name="TextBox 27"/>
          <p:cNvSpPr txBox="1"/>
          <p:nvPr/>
        </p:nvSpPr>
        <p:spPr>
          <a:xfrm>
            <a:off x="29844356" y="7741657"/>
            <a:ext cx="13043595" cy="9633406"/>
          </a:xfrm>
          <a:prstGeom prst="rect">
            <a:avLst/>
          </a:prstGeom>
          <a:noFill/>
        </p:spPr>
        <p:txBody>
          <a:bodyPr wrap="square" rtlCol="0">
            <a:spAutoFit/>
          </a:bodyPr>
          <a:lstStyle/>
          <a:p>
            <a:pPr marL="857250" indent="-857250">
              <a:buFont typeface="Arial" panose="020B0604020202020204" pitchFamily="34" charset="0"/>
              <a:buChar char="•"/>
            </a:pPr>
            <a:r>
              <a:rPr lang="en-US" sz="4400" dirty="0">
                <a:latin typeface="Arial" panose="020B0604020202020204" pitchFamily="34" charset="0"/>
                <a:cs typeface="Arial" panose="020B0604020202020204" pitchFamily="34" charset="0"/>
              </a:rPr>
              <a:t>How Android Application development works</a:t>
            </a:r>
          </a:p>
          <a:p>
            <a:pPr marL="857250" indent="-857250">
              <a:buFont typeface="Arial" panose="020B0604020202020204" pitchFamily="34" charset="0"/>
              <a:buChar char="•"/>
            </a:pPr>
            <a:endParaRPr lang="en-US" sz="4400" dirty="0">
              <a:latin typeface="Arial" panose="020B0604020202020204" pitchFamily="34" charset="0"/>
              <a:cs typeface="Arial" panose="020B0604020202020204" pitchFamily="34" charset="0"/>
            </a:endParaRPr>
          </a:p>
          <a:p>
            <a:pPr marL="857250" indent="-857250">
              <a:buFont typeface="Arial" panose="020B0604020202020204" pitchFamily="34" charset="0"/>
              <a:buChar char="•"/>
            </a:pPr>
            <a:r>
              <a:rPr lang="en-US" sz="4400" dirty="0">
                <a:latin typeface="Arial" panose="020B0604020202020204" pitchFamily="34" charset="0"/>
                <a:cs typeface="Arial" panose="020B0604020202020204" pitchFamily="34" charset="0"/>
              </a:rPr>
              <a:t>Basic understanding of machine learning models</a:t>
            </a:r>
          </a:p>
          <a:p>
            <a:pPr marL="857250" indent="-857250">
              <a:buFont typeface="Arial" panose="020B0604020202020204" pitchFamily="34" charset="0"/>
              <a:buChar char="•"/>
            </a:pPr>
            <a:endParaRPr lang="en-US" sz="4400" dirty="0">
              <a:latin typeface="Arial" panose="020B0604020202020204" pitchFamily="34" charset="0"/>
              <a:cs typeface="Arial" panose="020B0604020202020204" pitchFamily="34" charset="0"/>
            </a:endParaRPr>
          </a:p>
          <a:p>
            <a:pPr marL="857250" indent="-857250">
              <a:buFont typeface="Arial" panose="020B0604020202020204" pitchFamily="34" charset="0"/>
              <a:buChar char="•"/>
            </a:pPr>
            <a:r>
              <a:rPr lang="en-US" sz="4400" dirty="0">
                <a:latin typeface="Arial" panose="020B0604020202020204" pitchFamily="34" charset="0"/>
                <a:cs typeface="Arial" panose="020B0604020202020204" pitchFamily="34" charset="0"/>
              </a:rPr>
              <a:t>A full-stack alike development process and a product’s life cycle</a:t>
            </a:r>
          </a:p>
          <a:p>
            <a:pPr marL="857250" indent="-857250">
              <a:buFont typeface="Arial" panose="020B0604020202020204" pitchFamily="34" charset="0"/>
              <a:buChar char="•"/>
            </a:pPr>
            <a:endParaRPr lang="en-US" sz="4400" dirty="0">
              <a:latin typeface="Arial" panose="020B0604020202020204" pitchFamily="34" charset="0"/>
              <a:cs typeface="Arial" panose="020B0604020202020204" pitchFamily="34" charset="0"/>
            </a:endParaRPr>
          </a:p>
          <a:p>
            <a:pPr marL="857250" indent="-857250">
              <a:buFont typeface="Arial" panose="020B0604020202020204" pitchFamily="34" charset="0"/>
              <a:buChar char="•"/>
            </a:pPr>
            <a:r>
              <a:rPr lang="en-US" sz="4400" dirty="0">
                <a:latin typeface="Arial" panose="020B0604020202020204" pitchFamily="34" charset="0"/>
                <a:cs typeface="Arial" panose="020B0604020202020204" pitchFamily="34" charset="0"/>
              </a:rPr>
              <a:t>The deployment architecture of a web-hosted product</a:t>
            </a:r>
          </a:p>
          <a:p>
            <a:pPr marL="857250" indent="-857250">
              <a:buFont typeface="Arial" panose="020B0604020202020204" pitchFamily="34" charset="0"/>
              <a:buChar char="•"/>
            </a:pPr>
            <a:endParaRPr lang="en-US" sz="4400" dirty="0">
              <a:latin typeface="Arial" panose="020B0604020202020204" pitchFamily="34" charset="0"/>
              <a:cs typeface="Arial" panose="020B0604020202020204" pitchFamily="34" charset="0"/>
            </a:endParaRPr>
          </a:p>
          <a:p>
            <a:pPr marL="857250" indent="-857250">
              <a:buFont typeface="Arial" panose="020B0604020202020204" pitchFamily="34" charset="0"/>
              <a:buChar char="•"/>
            </a:pPr>
            <a:r>
              <a:rPr lang="en-US" sz="4400" dirty="0">
                <a:latin typeface="Arial" panose="020B0604020202020204" pitchFamily="34" charset="0"/>
                <a:cs typeface="Arial" panose="020B0604020202020204" pitchFamily="34" charset="0"/>
              </a:rPr>
              <a:t>How to think from the POV of System Design</a:t>
            </a:r>
          </a:p>
          <a:p>
            <a:endParaRPr lang="en-US" sz="4600" dirty="0">
              <a:latin typeface="Arial" panose="020B0604020202020204" pitchFamily="34" charset="0"/>
              <a:cs typeface="Arial" panose="020B0604020202020204" pitchFamily="34" charset="0"/>
            </a:endParaRPr>
          </a:p>
          <a:p>
            <a:pPr marL="857250" indent="-857250">
              <a:buFont typeface="Arial" panose="020B0604020202020204" pitchFamily="34" charset="0"/>
              <a:buChar char="•"/>
            </a:pPr>
            <a:endParaRPr lang="en-US" sz="4600" dirty="0">
              <a:latin typeface="Arial" panose="020B0604020202020204" pitchFamily="34" charset="0"/>
              <a:cs typeface="Arial" panose="020B0604020202020204" pitchFamily="34" charset="0"/>
            </a:endParaRPr>
          </a:p>
        </p:txBody>
      </p:sp>
      <p:sp>
        <p:nvSpPr>
          <p:cNvPr id="18" name="Text Placeholder 17"/>
          <p:cNvSpPr>
            <a:spLocks noGrp="1"/>
          </p:cNvSpPr>
          <p:nvPr>
            <p:ph type="body" sz="quarter" idx="29"/>
          </p:nvPr>
        </p:nvSpPr>
        <p:spPr>
          <a:xfrm>
            <a:off x="29268980" y="5871266"/>
            <a:ext cx="13540179" cy="1188306"/>
          </a:xfrm>
          <a:solidFill>
            <a:srgbClr val="002060"/>
          </a:solidFill>
        </p:spPr>
        <p:txBody>
          <a:bodyPr/>
          <a:lstStyle/>
          <a:p>
            <a:pPr algn="ctr"/>
            <a:r>
              <a:rPr lang="en-US" dirty="0"/>
              <a:t>What I Learned</a:t>
            </a:r>
          </a:p>
        </p:txBody>
      </p:sp>
      <p:sp>
        <p:nvSpPr>
          <p:cNvPr id="5" name="Text Placeholder 4"/>
          <p:cNvSpPr>
            <a:spLocks noGrp="1"/>
          </p:cNvSpPr>
          <p:nvPr>
            <p:ph type="body" sz="quarter" idx="13"/>
          </p:nvPr>
        </p:nvSpPr>
        <p:spPr>
          <a:xfrm>
            <a:off x="1182353" y="5871266"/>
            <a:ext cx="13190293" cy="1200094"/>
          </a:xfrm>
          <a:solidFill>
            <a:srgbClr val="002060"/>
          </a:solidFill>
        </p:spPr>
        <p:txBody>
          <a:bodyPr/>
          <a:lstStyle/>
          <a:p>
            <a:pPr algn="ctr"/>
            <a:r>
              <a:rPr lang="en-US" dirty="0"/>
              <a:t>Project Overview</a:t>
            </a:r>
          </a:p>
        </p:txBody>
      </p:sp>
      <p:pic>
        <p:nvPicPr>
          <p:cNvPr id="43" name="Picture 42" descr="A picture containing clipart&#10;&#10;Description automatically generated">
            <a:extLst>
              <a:ext uri="{FF2B5EF4-FFF2-40B4-BE49-F238E27FC236}">
                <a16:creationId xmlns:a16="http://schemas.microsoft.com/office/drawing/2014/main" id="{5D840F5C-DBB9-A644-A08E-017A810040A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58448" y="28192711"/>
            <a:ext cx="1361951" cy="1361951"/>
          </a:xfrm>
          <a:prstGeom prst="rect">
            <a:avLst/>
          </a:prstGeom>
        </p:spPr>
      </p:pic>
      <p:pic>
        <p:nvPicPr>
          <p:cNvPr id="45" name="Picture 44">
            <a:extLst>
              <a:ext uri="{FF2B5EF4-FFF2-40B4-BE49-F238E27FC236}">
                <a16:creationId xmlns:a16="http://schemas.microsoft.com/office/drawing/2014/main" id="{230E7ADB-44B4-2D4C-BB70-17288A2E80C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27345" y="28192711"/>
            <a:ext cx="1229538" cy="1361951"/>
          </a:xfrm>
          <a:prstGeom prst="rect">
            <a:avLst/>
          </a:prstGeom>
        </p:spPr>
      </p:pic>
      <p:pic>
        <p:nvPicPr>
          <p:cNvPr id="6" name="Picture 5">
            <a:extLst>
              <a:ext uri="{FF2B5EF4-FFF2-40B4-BE49-F238E27FC236}">
                <a16:creationId xmlns:a16="http://schemas.microsoft.com/office/drawing/2014/main" id="{5C6DDDAF-1CDF-C642-9416-CED7C89B0B2B}"/>
              </a:ext>
            </a:extLst>
          </p:cNvPr>
          <p:cNvPicPr>
            <a:picLocks noChangeAspect="1"/>
          </p:cNvPicPr>
          <p:nvPr/>
        </p:nvPicPr>
        <p:blipFill>
          <a:blip r:embed="rId6"/>
          <a:stretch>
            <a:fillRect/>
          </a:stretch>
        </p:blipFill>
        <p:spPr>
          <a:xfrm>
            <a:off x="10686660" y="29689575"/>
            <a:ext cx="1909285" cy="1612285"/>
          </a:xfrm>
          <a:prstGeom prst="rect">
            <a:avLst/>
          </a:prstGeom>
        </p:spPr>
      </p:pic>
      <p:pic>
        <p:nvPicPr>
          <p:cNvPr id="46" name="Picture 45">
            <a:extLst>
              <a:ext uri="{FF2B5EF4-FFF2-40B4-BE49-F238E27FC236}">
                <a16:creationId xmlns:a16="http://schemas.microsoft.com/office/drawing/2014/main" id="{34511437-A39C-F44D-9F9C-4B3F81D3B06C}"/>
              </a:ext>
            </a:extLst>
          </p:cNvPr>
          <p:cNvPicPr>
            <a:picLocks noChangeAspect="1"/>
          </p:cNvPicPr>
          <p:nvPr/>
        </p:nvPicPr>
        <p:blipFill>
          <a:blip r:embed="rId7"/>
          <a:stretch>
            <a:fillRect/>
          </a:stretch>
        </p:blipFill>
        <p:spPr>
          <a:xfrm>
            <a:off x="10848709" y="28010325"/>
            <a:ext cx="1585188" cy="1748152"/>
          </a:xfrm>
          <a:prstGeom prst="rect">
            <a:avLst/>
          </a:prstGeom>
        </p:spPr>
      </p:pic>
      <p:pic>
        <p:nvPicPr>
          <p:cNvPr id="48" name="Picture 47">
            <a:extLst>
              <a:ext uri="{FF2B5EF4-FFF2-40B4-BE49-F238E27FC236}">
                <a16:creationId xmlns:a16="http://schemas.microsoft.com/office/drawing/2014/main" id="{655C4AA2-51B2-E241-B640-23345CF68DA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144015" y="28075384"/>
            <a:ext cx="1361952" cy="1634341"/>
          </a:xfrm>
          <a:prstGeom prst="rect">
            <a:avLst/>
          </a:prstGeom>
        </p:spPr>
      </p:pic>
      <p:pic>
        <p:nvPicPr>
          <p:cNvPr id="49" name="Picture 48">
            <a:extLst>
              <a:ext uri="{FF2B5EF4-FFF2-40B4-BE49-F238E27FC236}">
                <a16:creationId xmlns:a16="http://schemas.microsoft.com/office/drawing/2014/main" id="{A9EF7E7C-C949-D145-B0BF-9533F82E4485}"/>
              </a:ext>
            </a:extLst>
          </p:cNvPr>
          <p:cNvPicPr>
            <a:picLocks noChangeAspect="1"/>
          </p:cNvPicPr>
          <p:nvPr/>
        </p:nvPicPr>
        <p:blipFill>
          <a:blip r:embed="rId9"/>
          <a:stretch>
            <a:fillRect/>
          </a:stretch>
        </p:blipFill>
        <p:spPr>
          <a:xfrm>
            <a:off x="5380303" y="29786402"/>
            <a:ext cx="1478703" cy="1478703"/>
          </a:xfrm>
          <a:prstGeom prst="rect">
            <a:avLst/>
          </a:prstGeom>
        </p:spPr>
      </p:pic>
      <p:pic>
        <p:nvPicPr>
          <p:cNvPr id="53" name="Picture 52">
            <a:extLst>
              <a:ext uri="{FF2B5EF4-FFF2-40B4-BE49-F238E27FC236}">
                <a16:creationId xmlns:a16="http://schemas.microsoft.com/office/drawing/2014/main" id="{6F63A39F-6288-4B46-BC44-CD45F0C64ED6}"/>
              </a:ext>
            </a:extLst>
          </p:cNvPr>
          <p:cNvPicPr>
            <a:picLocks noChangeAspect="1"/>
          </p:cNvPicPr>
          <p:nvPr/>
        </p:nvPicPr>
        <p:blipFill>
          <a:blip r:embed="rId10"/>
          <a:stretch>
            <a:fillRect/>
          </a:stretch>
        </p:blipFill>
        <p:spPr>
          <a:xfrm>
            <a:off x="2592968" y="29565985"/>
            <a:ext cx="1824160" cy="1748153"/>
          </a:xfrm>
          <a:prstGeom prst="rect">
            <a:avLst/>
          </a:prstGeom>
        </p:spPr>
      </p:pic>
      <p:pic>
        <p:nvPicPr>
          <p:cNvPr id="54" name="Picture 53">
            <a:extLst>
              <a:ext uri="{FF2B5EF4-FFF2-40B4-BE49-F238E27FC236}">
                <a16:creationId xmlns:a16="http://schemas.microsoft.com/office/drawing/2014/main" id="{AF390906-1490-724A-8A84-82843830DD6D}"/>
              </a:ext>
            </a:extLst>
          </p:cNvPr>
          <p:cNvPicPr>
            <a:picLocks noChangeAspect="1"/>
          </p:cNvPicPr>
          <p:nvPr/>
        </p:nvPicPr>
        <p:blipFill>
          <a:blip r:embed="rId11"/>
          <a:stretch>
            <a:fillRect/>
          </a:stretch>
        </p:blipFill>
        <p:spPr>
          <a:xfrm>
            <a:off x="7011990" y="29795286"/>
            <a:ext cx="3144943" cy="1707076"/>
          </a:xfrm>
          <a:prstGeom prst="rect">
            <a:avLst/>
          </a:prstGeom>
        </p:spPr>
      </p:pic>
      <p:pic>
        <p:nvPicPr>
          <p:cNvPr id="7" name="Picture 6">
            <a:extLst>
              <a:ext uri="{FF2B5EF4-FFF2-40B4-BE49-F238E27FC236}">
                <a16:creationId xmlns:a16="http://schemas.microsoft.com/office/drawing/2014/main" id="{75BBDF28-2DAA-3246-A7B6-DC7DF0E0614C}"/>
              </a:ext>
            </a:extLst>
          </p:cNvPr>
          <p:cNvPicPr>
            <a:picLocks noChangeAspect="1"/>
          </p:cNvPicPr>
          <p:nvPr/>
        </p:nvPicPr>
        <p:blipFill>
          <a:blip r:embed="rId12"/>
          <a:stretch>
            <a:fillRect/>
          </a:stretch>
        </p:blipFill>
        <p:spPr>
          <a:xfrm>
            <a:off x="37589484" y="1570605"/>
            <a:ext cx="4622800" cy="2254093"/>
          </a:xfrm>
          <a:prstGeom prst="rect">
            <a:avLst/>
          </a:prstGeom>
        </p:spPr>
      </p:pic>
      <p:pic>
        <p:nvPicPr>
          <p:cNvPr id="15" name="Picture 14" descr="A close up of text on a white background&#10;&#10;Description automatically generated">
            <a:extLst>
              <a:ext uri="{FF2B5EF4-FFF2-40B4-BE49-F238E27FC236}">
                <a16:creationId xmlns:a16="http://schemas.microsoft.com/office/drawing/2014/main" id="{DE692618-BD8B-C545-AF1E-C52C04A952A8}"/>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4947975" y="7271122"/>
            <a:ext cx="13931165" cy="5090789"/>
          </a:xfrm>
          <a:prstGeom prst="rect">
            <a:avLst/>
          </a:prstGeom>
        </p:spPr>
      </p:pic>
      <p:pic>
        <p:nvPicPr>
          <p:cNvPr id="57" name="Picture 56">
            <a:extLst>
              <a:ext uri="{FF2B5EF4-FFF2-40B4-BE49-F238E27FC236}">
                <a16:creationId xmlns:a16="http://schemas.microsoft.com/office/drawing/2014/main" id="{5B0D6E33-DF79-114A-9995-C8455E6894F1}"/>
              </a:ext>
            </a:extLst>
          </p:cNvPr>
          <p:cNvPicPr>
            <a:picLocks noChangeAspect="1"/>
          </p:cNvPicPr>
          <p:nvPr/>
        </p:nvPicPr>
        <p:blipFill>
          <a:blip r:embed="rId14"/>
          <a:stretch>
            <a:fillRect/>
          </a:stretch>
        </p:blipFill>
        <p:spPr>
          <a:xfrm>
            <a:off x="25201304" y="16977440"/>
            <a:ext cx="4062125" cy="7268223"/>
          </a:xfrm>
          <a:prstGeom prst="rect">
            <a:avLst/>
          </a:prstGeom>
        </p:spPr>
      </p:pic>
      <p:pic>
        <p:nvPicPr>
          <p:cNvPr id="20" name="Picture 19">
            <a:extLst>
              <a:ext uri="{FF2B5EF4-FFF2-40B4-BE49-F238E27FC236}">
                <a16:creationId xmlns:a16="http://schemas.microsoft.com/office/drawing/2014/main" id="{4B9BA9F1-F07E-E14B-BC7B-28227978F0D6}"/>
              </a:ext>
            </a:extLst>
          </p:cNvPr>
          <p:cNvPicPr>
            <a:picLocks noChangeAspect="1"/>
          </p:cNvPicPr>
          <p:nvPr/>
        </p:nvPicPr>
        <p:blipFill>
          <a:blip r:embed="rId15"/>
          <a:stretch>
            <a:fillRect/>
          </a:stretch>
        </p:blipFill>
        <p:spPr>
          <a:xfrm>
            <a:off x="15752167" y="23197187"/>
            <a:ext cx="9340793" cy="4344480"/>
          </a:xfrm>
          <a:prstGeom prst="rect">
            <a:avLst/>
          </a:prstGeom>
        </p:spPr>
      </p:pic>
    </p:spTree>
    <p:extLst>
      <p:ext uri="{BB962C8B-B14F-4D97-AF65-F5344CB8AC3E}">
        <p14:creationId xmlns:p14="http://schemas.microsoft.com/office/powerpoint/2010/main" val="931198942"/>
      </p:ext>
    </p:extLst>
  </p:cSld>
  <p:clrMapOvr>
    <a:masterClrMapping/>
  </p:clrMapOvr>
</p:sld>
</file>

<file path=ppt/theme/theme1.xml><?xml version="1.0" encoding="utf-8"?>
<a:theme xmlns:a="http://schemas.openxmlformats.org/drawingml/2006/main" name="Medical Poster">
  <a:themeElements>
    <a:clrScheme name="Clarity">
      <a:dk1>
        <a:srgbClr val="292934"/>
      </a:dk1>
      <a:lt1>
        <a:srgbClr val="FFFFFF"/>
      </a:lt1>
      <a:dk2>
        <a:srgbClr val="D2533C"/>
      </a:dk2>
      <a:lt2>
        <a:srgbClr val="F3F2DC"/>
      </a:lt2>
      <a:accent1>
        <a:srgbClr val="93A299"/>
      </a:accent1>
      <a:accent2>
        <a:srgbClr val="AD8F67"/>
      </a:accent2>
      <a:accent3>
        <a:srgbClr val="726056"/>
      </a:accent3>
      <a:accent4>
        <a:srgbClr val="4C5A6A"/>
      </a:accent4>
      <a:accent5>
        <a:srgbClr val="808DA0"/>
      </a:accent5>
      <a:accent6>
        <a:srgbClr val="79463D"/>
      </a:accent6>
      <a:hlink>
        <a:srgbClr val="4C5A6A"/>
      </a:hlink>
      <a:folHlink>
        <a:srgbClr val="808DA0"/>
      </a:folHlink>
    </a:clrScheme>
    <a:fontScheme name="Cambria-Calibri">
      <a:majorFont>
        <a:latin typeface="Cambria" panose="02040503050406030204"/>
        <a:ea typeface=""/>
        <a:cs typeface=""/>
        <a:font script="Jpan" typeface="ＭＳ Ｐゴシック"/>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4"/>
        </a:solidFill>
        <a:ln>
          <a:noFill/>
        </a:ln>
      </a:spPr>
      <a:bodyPr rtlCol="0" anchor="ctr"/>
      <a:lstStyle>
        <a:defPPr algn="ctr">
          <a:defRPr sz="6000"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28575">
          <a:solidFill>
            <a:schemeClr val="accent4"/>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defRPr sz="6000" dirty="0" err="1" smtClean="0"/>
        </a:defPPr>
      </a:lstStyle>
    </a:txDef>
  </a:objectDefaults>
  <a:extraClrSchemeLst/>
  <a:extLst>
    <a:ext uri="{05A4C25C-085E-4340-85A3-A5531E510DB2}">
      <thm15:themeFamily xmlns:thm15="http://schemas.microsoft.com/office/thememl/2012/main" name="Presentation1" id="{55A68E73-61CB-4542-8C48-DCBB2482A3D5}" vid="{6A3CA63D-1E3C-4681-8668-89277FEB3FEB}"/>
    </a:ext>
  </a:extLst>
</a:theme>
</file>

<file path=ppt/theme/theme2.xml><?xml version="1.0" encoding="utf-8"?>
<a:theme xmlns:a="http://schemas.openxmlformats.org/drawingml/2006/main" name="Office Theme">
  <a:themeElements>
    <a:clrScheme name="Clarity">
      <a:dk1>
        <a:srgbClr val="292934"/>
      </a:dk1>
      <a:lt1>
        <a:srgbClr val="FFFFFF"/>
      </a:lt1>
      <a:dk2>
        <a:srgbClr val="D2533C"/>
      </a:dk2>
      <a:lt2>
        <a:srgbClr val="F3F2DC"/>
      </a:lt2>
      <a:accent1>
        <a:srgbClr val="93A299"/>
      </a:accent1>
      <a:accent2>
        <a:srgbClr val="AD8F67"/>
      </a:accent2>
      <a:accent3>
        <a:srgbClr val="726056"/>
      </a:accent3>
      <a:accent4>
        <a:srgbClr val="4C5A6A"/>
      </a:accent4>
      <a:accent5>
        <a:srgbClr val="808DA0"/>
      </a:accent5>
      <a:accent6>
        <a:srgbClr val="79463D"/>
      </a:accent6>
      <a:hlink>
        <a:srgbClr val="4C5A6A"/>
      </a:hlink>
      <a:folHlink>
        <a:srgbClr val="808DA0"/>
      </a:folHlink>
    </a:clrScheme>
    <a:fontScheme name="Cambria-Calibri">
      <a:majorFont>
        <a:latin typeface="Cambria" panose="02040503050406030204"/>
        <a:ea typeface=""/>
        <a:cs typeface=""/>
        <a:font script="Jpan" typeface="ＭＳ Ｐゴシック"/>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Clarity">
      <a:dk1>
        <a:srgbClr val="292934"/>
      </a:dk1>
      <a:lt1>
        <a:srgbClr val="FFFFFF"/>
      </a:lt1>
      <a:dk2>
        <a:srgbClr val="D2533C"/>
      </a:dk2>
      <a:lt2>
        <a:srgbClr val="F3F2DC"/>
      </a:lt2>
      <a:accent1>
        <a:srgbClr val="93A299"/>
      </a:accent1>
      <a:accent2>
        <a:srgbClr val="AD8F67"/>
      </a:accent2>
      <a:accent3>
        <a:srgbClr val="726056"/>
      </a:accent3>
      <a:accent4>
        <a:srgbClr val="4C5A6A"/>
      </a:accent4>
      <a:accent5>
        <a:srgbClr val="808DA0"/>
      </a:accent5>
      <a:accent6>
        <a:srgbClr val="79463D"/>
      </a:accent6>
      <a:hlink>
        <a:srgbClr val="4C5A6A"/>
      </a:hlink>
      <a:folHlink>
        <a:srgbClr val="808DA0"/>
      </a:folHlink>
    </a:clrScheme>
    <a:fontScheme name="Cambria-Calibri">
      <a:majorFont>
        <a:latin typeface="Cambria" panose="02040503050406030204"/>
        <a:ea typeface=""/>
        <a:cs typeface=""/>
        <a:font script="Jpan" typeface="ＭＳ Ｐゴシック"/>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A1110015-E380-4C53-980C-698226C61CA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0</TotalTime>
  <Words>387</Words>
  <Application>Microsoft Macintosh PowerPoint</Application>
  <PresentationFormat>Custom</PresentationFormat>
  <Paragraphs>58</Paragraphs>
  <Slides>1</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vt:i4>
      </vt:variant>
    </vt:vector>
  </HeadingPairs>
  <TitlesOfParts>
    <vt:vector size="7" baseType="lpstr">
      <vt:lpstr>Arial</vt:lpstr>
      <vt:lpstr>Arial Narrow</vt:lpstr>
      <vt:lpstr>Calibri</vt:lpstr>
      <vt:lpstr>Calibri Light</vt:lpstr>
      <vt:lpstr>Cambria</vt:lpstr>
      <vt:lpstr>Medical Poster</vt:lpstr>
      <vt:lpstr>Fake Tweet Identifier Android Application Presenter: Tommy Tang   Project Instructor: Dr. Min Chen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2015-08-16T19:19:33Z</dcterms:created>
  <dcterms:modified xsi:type="dcterms:W3CDTF">2019-06-10T21:41:32Z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TC040015519991</vt:lpwstr>
  </property>
</Properties>
</file>